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88" r:id="rId5"/>
    <p:sldMasterId id="2147493467" r:id="rId6"/>
  </p:sldMasterIdLst>
  <p:notesMasterIdLst>
    <p:notesMasterId r:id="rId33"/>
  </p:notesMasterIdLst>
  <p:handoutMasterIdLst>
    <p:handoutMasterId r:id="rId34"/>
  </p:handoutMasterIdLst>
  <p:sldIdLst>
    <p:sldId id="406" r:id="rId7"/>
    <p:sldId id="404" r:id="rId8"/>
    <p:sldId id="408" r:id="rId9"/>
    <p:sldId id="437" r:id="rId10"/>
    <p:sldId id="422" r:id="rId11"/>
    <p:sldId id="423" r:id="rId12"/>
    <p:sldId id="424" r:id="rId13"/>
    <p:sldId id="425" r:id="rId14"/>
    <p:sldId id="426" r:id="rId15"/>
    <p:sldId id="427" r:id="rId16"/>
    <p:sldId id="429" r:id="rId17"/>
    <p:sldId id="428" r:id="rId18"/>
    <p:sldId id="380" r:id="rId19"/>
    <p:sldId id="432" r:id="rId20"/>
    <p:sldId id="430" r:id="rId21"/>
    <p:sldId id="383" r:id="rId22"/>
    <p:sldId id="431" r:id="rId23"/>
    <p:sldId id="370" r:id="rId24"/>
    <p:sldId id="393" r:id="rId25"/>
    <p:sldId id="433" r:id="rId26"/>
    <p:sldId id="402" r:id="rId27"/>
    <p:sldId id="434" r:id="rId28"/>
    <p:sldId id="435" r:id="rId29"/>
    <p:sldId id="436" r:id="rId30"/>
    <p:sldId id="397" r:id="rId31"/>
    <p:sldId id="352" r:id="rId3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ma Farfan Sossa" initials="SFS" lastIdx="3" clrIdx="0">
    <p:extLst>
      <p:ext uri="{19B8F6BF-5375-455C-9EA6-DF929625EA0E}">
        <p15:presenceInfo xmlns:p15="http://schemas.microsoft.com/office/powerpoint/2012/main" userId="S-1-5-21-1798055009-692153236-1844936127-8795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C3D"/>
    <a:srgbClr val="B0002A"/>
    <a:srgbClr val="DA465A"/>
    <a:srgbClr val="C90C32"/>
    <a:srgbClr val="BE2D2C"/>
    <a:srgbClr val="79282F"/>
    <a:srgbClr val="D0D0D0"/>
    <a:srgbClr val="8A898B"/>
    <a:srgbClr val="838383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51" autoAdjust="0"/>
  </p:normalViewPr>
  <p:slideViewPr>
    <p:cSldViewPr snapToObjects="1">
      <p:cViewPr varScale="1">
        <p:scale>
          <a:sx n="136" d="100"/>
          <a:sy n="136" d="100"/>
        </p:scale>
        <p:origin x="120" y="10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commentAuthors" Target="comment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hyperlink" Target="https://www.aepd.es/es/areas-de-actuacion/recomendaciones/medidas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ata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epd.es/es/areas-de-actuacion/recomendaciones/medidas" TargetMode="External"/><Relationship Id="rId1" Type="http://schemas.openxmlformats.org/officeDocument/2006/relationships/image" Target="../media/image20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_rels/drawing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34C3F-4FEF-451C-8612-15DE4242DD0E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33986F4F-4DEE-4C19-940D-1CBEBACEB59F}">
      <dgm:prSet phldrT="[Texto]" custT="1"/>
      <dgm:spPr>
        <a:xfrm>
          <a:off x="381735" y="156917"/>
          <a:ext cx="5353002" cy="348486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Identificar los conceptos básicos sobre aplicaciones móviles.</a:t>
          </a:r>
          <a:endParaRPr lang="es-E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6E2112FB-E9AC-4087-A25E-20A6E3CC42CB}" type="parTrans" cxnId="{CDBF95C4-1E30-4ABD-B281-0E819306FDAA}">
      <dgm:prSet/>
      <dgm:spPr/>
      <dgm:t>
        <a:bodyPr/>
        <a:lstStyle/>
        <a:p>
          <a:endParaRPr lang="es-ES"/>
        </a:p>
      </dgm:t>
    </dgm:pt>
    <dgm:pt modelId="{C0FBBEA6-1211-4689-B633-F530F246A0F9}" type="sibTrans" cxnId="{CDBF95C4-1E30-4ABD-B281-0E819306FDAA}">
      <dgm:prSet/>
      <dgm:spPr/>
      <dgm:t>
        <a:bodyPr/>
        <a:lstStyle/>
        <a:p>
          <a:endParaRPr lang="es-ES"/>
        </a:p>
      </dgm:t>
    </dgm:pt>
    <dgm:pt modelId="{19D7B94F-55EB-499F-8C8A-AF87289846FC}">
      <dgm:prSet phldrT="[Texto]" custT="1"/>
      <dgm:spPr>
        <a:xfrm>
          <a:off x="381735" y="663804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Distinguir los diferentes tipos de App y así como las diferencias existentes entre y Web App.</a:t>
          </a:r>
          <a:endParaRPr lang="es-ES_tradnl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E5AB399-EF25-4876-B151-B749AB74C819}" type="parTrans" cxnId="{FC22498F-2CFF-4176-BBEC-5A51DEDB04D8}">
      <dgm:prSet/>
      <dgm:spPr/>
      <dgm:t>
        <a:bodyPr/>
        <a:lstStyle/>
        <a:p>
          <a:endParaRPr lang="es-ES"/>
        </a:p>
      </dgm:t>
    </dgm:pt>
    <dgm:pt modelId="{DA26D603-B56B-4637-80C8-4DE31F0E3E7C}" type="sibTrans" cxnId="{FC22498F-2CFF-4176-BBEC-5A51DEDB04D8}">
      <dgm:prSet/>
      <dgm:spPr/>
      <dgm:t>
        <a:bodyPr/>
        <a:lstStyle/>
        <a:p>
          <a:endParaRPr lang="es-ES"/>
        </a:p>
      </dgm:t>
    </dgm:pt>
    <dgm:pt modelId="{B8F977E0-953C-44DD-AFA1-22B328DF9E15}">
      <dgm:prSet phldrT="[Texto]" custT="1"/>
      <dgm:spPr>
        <a:xfrm>
          <a:off x="381735" y="1269086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Valorar los distintos tipos de software en función de la tecnología. </a:t>
          </a:r>
          <a:endParaRPr lang="es-ES_tradnl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8348F6A0-951D-4677-BF75-DC54B71269A8}" type="parTrans" cxnId="{DCFADBEC-D41B-465D-9F7D-F65A01081BCE}">
      <dgm:prSet/>
      <dgm:spPr/>
      <dgm:t>
        <a:bodyPr/>
        <a:lstStyle/>
        <a:p>
          <a:endParaRPr lang="es-ES"/>
        </a:p>
      </dgm:t>
    </dgm:pt>
    <dgm:pt modelId="{B7581AC3-258D-498A-A436-10DDB356CE83}" type="sibTrans" cxnId="{DCFADBEC-D41B-465D-9F7D-F65A01081BCE}">
      <dgm:prSet/>
      <dgm:spPr/>
      <dgm:t>
        <a:bodyPr/>
        <a:lstStyle/>
        <a:p>
          <a:endParaRPr lang="es-ES"/>
        </a:p>
      </dgm:t>
    </dgm:pt>
    <dgm:pt modelId="{42B4DA75-221E-44D8-BD26-D607363151CF}">
      <dgm:prSet phldrT="[Texto]" custT="1"/>
      <dgm:spPr>
        <a:xfrm>
          <a:off x="381735" y="1874369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Evaluar la importancia de la seguridad de los datos y de la identidad en los dispositivos móviles.</a:t>
          </a:r>
          <a:endParaRPr lang="es-ES_tradnl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CEF2E085-86B2-4412-9871-9445BE6BEC24}" type="parTrans" cxnId="{788ED1D6-CA23-4B06-B5A9-A6523D993C4C}">
      <dgm:prSet/>
      <dgm:spPr/>
      <dgm:t>
        <a:bodyPr/>
        <a:lstStyle/>
        <a:p>
          <a:endParaRPr lang="es-ES"/>
        </a:p>
      </dgm:t>
    </dgm:pt>
    <dgm:pt modelId="{70213B84-4DD4-4E96-99B5-97653D2AA05F}" type="sibTrans" cxnId="{788ED1D6-CA23-4B06-B5A9-A6523D993C4C}">
      <dgm:prSet/>
      <dgm:spPr/>
      <dgm:t>
        <a:bodyPr/>
        <a:lstStyle/>
        <a:p>
          <a:endParaRPr lang="es-ES"/>
        </a:p>
      </dgm:t>
    </dgm:pt>
    <dgm:pt modelId="{4C3F216F-EAE4-41F1-9B80-65C8B1107F84}">
      <dgm:prSet phldrT="[Texto]" custT="1"/>
      <dgm:spPr>
        <a:xfrm>
          <a:off x="381735" y="2479652"/>
          <a:ext cx="5344291" cy="549384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Analizar la importancia que la programación tiene para iniciar a los alumnos en el pensamiento computacional a través de cualquier dispositivo móvil. </a:t>
          </a:r>
          <a:endParaRPr lang="es-ES_tradnl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F4A54BAE-6258-4054-AE98-F70FC07C3C1B}" type="parTrans" cxnId="{B1CD0CC6-F57D-44C4-8F1B-A9ED6ED9B0C5}">
      <dgm:prSet/>
      <dgm:spPr/>
      <dgm:t>
        <a:bodyPr/>
        <a:lstStyle/>
        <a:p>
          <a:endParaRPr lang="es-ES"/>
        </a:p>
      </dgm:t>
    </dgm:pt>
    <dgm:pt modelId="{33C58222-89EB-423D-9EBD-729921C4B81C}" type="sibTrans" cxnId="{B1CD0CC6-F57D-44C4-8F1B-A9ED6ED9B0C5}">
      <dgm:prSet/>
      <dgm:spPr/>
      <dgm:t>
        <a:bodyPr/>
        <a:lstStyle/>
        <a:p>
          <a:endParaRPr lang="es-ES"/>
        </a:p>
      </dgm:t>
    </dgm:pt>
    <dgm:pt modelId="{D61C0FC2-7C80-4C14-8D65-02DC5A55A129}">
      <dgm:prSet phldrT="[Texto]" custT="1"/>
      <dgm:spPr>
        <a:xfrm>
          <a:off x="381735" y="3187437"/>
          <a:ext cx="5344291" cy="547469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s-ES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Emplear la aplicación Thunkable: para la realización de una aplicación que nos permita resolver algún pequeño o no tan pequeño objetivo.</a:t>
          </a:r>
          <a:endParaRPr lang="es-ES_tradnl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gm:t>
    </dgm:pt>
    <dgm:pt modelId="{1E26A1A3-70AB-447C-8CC2-D8F3ADB95795}" type="parTrans" cxnId="{61A2C3AC-7C28-42D6-ADA3-1F7631927EA4}">
      <dgm:prSet/>
      <dgm:spPr/>
      <dgm:t>
        <a:bodyPr/>
        <a:lstStyle/>
        <a:p>
          <a:endParaRPr lang="es-ES"/>
        </a:p>
      </dgm:t>
    </dgm:pt>
    <dgm:pt modelId="{CF88C7ED-B2B6-44BD-8631-FFC688BB91D2}" type="sibTrans" cxnId="{61A2C3AC-7C28-42D6-ADA3-1F7631927EA4}">
      <dgm:prSet/>
      <dgm:spPr/>
      <dgm:t>
        <a:bodyPr/>
        <a:lstStyle/>
        <a:p>
          <a:endParaRPr lang="es-ES"/>
        </a:p>
      </dgm:t>
    </dgm:pt>
    <dgm:pt modelId="{FA8AB10E-C3AD-410E-80FE-E9817843546D}" type="pres">
      <dgm:prSet presAssocID="{CF134C3F-4FEF-451C-8612-15DE4242DD0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EFA2682-127C-45E9-9FCE-1D649EFD6098}" type="pres">
      <dgm:prSet presAssocID="{33986F4F-4DEE-4C19-940D-1CBEBACEB59F}" presName="parentLin" presStyleCnt="0"/>
      <dgm:spPr/>
      <dgm:t>
        <a:bodyPr/>
        <a:lstStyle/>
        <a:p>
          <a:endParaRPr lang="es-ES"/>
        </a:p>
      </dgm:t>
    </dgm:pt>
    <dgm:pt modelId="{EA9971A2-BD0E-4B39-BEAA-FD5CAB3BE96D}" type="pres">
      <dgm:prSet presAssocID="{33986F4F-4DEE-4C19-940D-1CBEBACEB59F}" presName="parentLeftMargin" presStyleLbl="node1" presStyleIdx="0" presStyleCnt="6"/>
      <dgm:spPr/>
      <dgm:t>
        <a:bodyPr/>
        <a:lstStyle/>
        <a:p>
          <a:endParaRPr lang="es-ES"/>
        </a:p>
      </dgm:t>
    </dgm:pt>
    <dgm:pt modelId="{138F4D5E-F7E9-4005-AC4F-2084DAB5142F}" type="pres">
      <dgm:prSet presAssocID="{33986F4F-4DEE-4C19-940D-1CBEBACEB59F}" presName="parentText" presStyleLbl="node1" presStyleIdx="0" presStyleCnt="6" custScaleX="100163" custScaleY="118051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61BC1F2-076E-4795-9AF9-213C2ED80A29}" type="pres">
      <dgm:prSet presAssocID="{33986F4F-4DEE-4C19-940D-1CBEBACEB59F}" presName="negativeSpace" presStyleCnt="0"/>
      <dgm:spPr/>
      <dgm:t>
        <a:bodyPr/>
        <a:lstStyle/>
        <a:p>
          <a:endParaRPr lang="es-ES"/>
        </a:p>
      </dgm:t>
    </dgm:pt>
    <dgm:pt modelId="{8B6A35AA-E247-4F4E-8738-D106074A6819}" type="pres">
      <dgm:prSet presAssocID="{33986F4F-4DEE-4C19-940D-1CBEBACEB59F}" presName="childText" presStyleLbl="conFgAcc1" presStyleIdx="0" presStyleCnt="6" custLinFactNeighborX="-968">
        <dgm:presLayoutVars>
          <dgm:bulletEnabled val="1"/>
        </dgm:presLayoutVars>
      </dgm:prSet>
      <dgm:spPr>
        <a:xfrm>
          <a:off x="0" y="357804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2F460FD0-69C6-4C22-BE3A-25AAA41A41B5}" type="pres">
      <dgm:prSet presAssocID="{C0FBBEA6-1211-4689-B633-F530F246A0F9}" presName="spaceBetweenRectangles" presStyleCnt="0"/>
      <dgm:spPr/>
      <dgm:t>
        <a:bodyPr/>
        <a:lstStyle/>
        <a:p>
          <a:endParaRPr lang="es-ES"/>
        </a:p>
      </dgm:t>
    </dgm:pt>
    <dgm:pt modelId="{FAE1F42F-6296-4E94-8A34-8C9C303CB1BF}" type="pres">
      <dgm:prSet presAssocID="{19D7B94F-55EB-499F-8C8A-AF87289846FC}" presName="parentLin" presStyleCnt="0"/>
      <dgm:spPr/>
    </dgm:pt>
    <dgm:pt modelId="{9151716C-5253-40E6-9653-33721EF558FC}" type="pres">
      <dgm:prSet presAssocID="{19D7B94F-55EB-499F-8C8A-AF87289846FC}" presName="parentLeftMargin" presStyleLbl="node1" presStyleIdx="0" presStyleCnt="6"/>
      <dgm:spPr/>
      <dgm:t>
        <a:bodyPr/>
        <a:lstStyle/>
        <a:p>
          <a:endParaRPr lang="es-ES"/>
        </a:p>
      </dgm:t>
    </dgm:pt>
    <dgm:pt modelId="{A010C23F-1D57-402F-9809-A3871D9E9016}" type="pres">
      <dgm:prSet presAssocID="{19D7B94F-55EB-499F-8C8A-AF87289846FC}" presName="parentText" presStyleLbl="node1" presStyleIdx="1" presStyleCnt="6" custScaleY="15138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7282F5-E734-4D20-A3EC-32D136AD187E}" type="pres">
      <dgm:prSet presAssocID="{19D7B94F-55EB-499F-8C8A-AF87289846FC}" presName="negativeSpace" presStyleCnt="0"/>
      <dgm:spPr/>
    </dgm:pt>
    <dgm:pt modelId="{84C1EF87-D565-4135-BB42-CA566B36692E}" type="pres">
      <dgm:prSet presAssocID="{19D7B94F-55EB-499F-8C8A-AF87289846FC}" presName="childText" presStyleLbl="conFgAcc1" presStyleIdx="1" presStyleCnt="6">
        <dgm:presLayoutVars>
          <dgm:bulletEnabled val="1"/>
        </dgm:presLayoutVars>
      </dgm:prSet>
      <dgm:spPr>
        <a:xfrm>
          <a:off x="0" y="963086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452DF6D0-6795-4159-A063-F14EB9269D81}" type="pres">
      <dgm:prSet presAssocID="{DA26D603-B56B-4637-80C8-4DE31F0E3E7C}" presName="spaceBetweenRectangles" presStyleCnt="0"/>
      <dgm:spPr/>
    </dgm:pt>
    <dgm:pt modelId="{375978EB-AFBB-4CCA-A76F-875C0D1F1CAF}" type="pres">
      <dgm:prSet presAssocID="{B8F977E0-953C-44DD-AFA1-22B328DF9E15}" presName="parentLin" presStyleCnt="0"/>
      <dgm:spPr/>
    </dgm:pt>
    <dgm:pt modelId="{0F7D7B5E-86D4-4DE0-8E3D-526BA731431D}" type="pres">
      <dgm:prSet presAssocID="{B8F977E0-953C-44DD-AFA1-22B328DF9E15}" presName="parentLeftMargin" presStyleLbl="node1" presStyleIdx="1" presStyleCnt="6"/>
      <dgm:spPr/>
      <dgm:t>
        <a:bodyPr/>
        <a:lstStyle/>
        <a:p>
          <a:endParaRPr lang="es-ES"/>
        </a:p>
      </dgm:t>
    </dgm:pt>
    <dgm:pt modelId="{22298698-7D2F-4238-9A8A-59A930A23ACC}" type="pres">
      <dgm:prSet presAssocID="{B8F977E0-953C-44DD-AFA1-22B328DF9E15}" presName="parentText" presStyleLbl="node1" presStyleIdx="2" presStyleCnt="6" custScaleY="15138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1895ABF-535D-460F-BDD2-D391EB8FCB60}" type="pres">
      <dgm:prSet presAssocID="{B8F977E0-953C-44DD-AFA1-22B328DF9E15}" presName="negativeSpace" presStyleCnt="0"/>
      <dgm:spPr/>
    </dgm:pt>
    <dgm:pt modelId="{6A811E9A-32A6-411E-81A9-A415065212FB}" type="pres">
      <dgm:prSet presAssocID="{B8F977E0-953C-44DD-AFA1-22B328DF9E15}" presName="childText" presStyleLbl="conFgAcc1" presStyleIdx="2" presStyleCnt="6">
        <dgm:presLayoutVars>
          <dgm:bulletEnabled val="1"/>
        </dgm:presLayoutVars>
      </dgm:prSet>
      <dgm:spPr>
        <a:xfrm>
          <a:off x="0" y="1568369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F29179A8-D4E0-4903-B98C-D4449EBC90E8}" type="pres">
      <dgm:prSet presAssocID="{B7581AC3-258D-498A-A436-10DDB356CE83}" presName="spaceBetweenRectangles" presStyleCnt="0"/>
      <dgm:spPr/>
    </dgm:pt>
    <dgm:pt modelId="{E70B1B19-B573-4D0C-A9C9-E276092027BF}" type="pres">
      <dgm:prSet presAssocID="{42B4DA75-221E-44D8-BD26-D607363151CF}" presName="parentLin" presStyleCnt="0"/>
      <dgm:spPr/>
    </dgm:pt>
    <dgm:pt modelId="{4E6E60B4-704A-462F-BF39-8EF06D651A5D}" type="pres">
      <dgm:prSet presAssocID="{42B4DA75-221E-44D8-BD26-D607363151CF}" presName="parentLeftMargin" presStyleLbl="node1" presStyleIdx="2" presStyleCnt="6"/>
      <dgm:spPr/>
      <dgm:t>
        <a:bodyPr/>
        <a:lstStyle/>
        <a:p>
          <a:endParaRPr lang="es-ES"/>
        </a:p>
      </dgm:t>
    </dgm:pt>
    <dgm:pt modelId="{E0CE07B0-349B-4FC3-896A-1D8029D0BE47}" type="pres">
      <dgm:prSet presAssocID="{42B4DA75-221E-44D8-BD26-D607363151CF}" presName="parentText" presStyleLbl="node1" presStyleIdx="3" presStyleCnt="6" custScaleY="15138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329DDE-6AA7-4245-947D-55ED3005811B}" type="pres">
      <dgm:prSet presAssocID="{42B4DA75-221E-44D8-BD26-D607363151CF}" presName="negativeSpace" presStyleCnt="0"/>
      <dgm:spPr/>
    </dgm:pt>
    <dgm:pt modelId="{F1461481-C7F3-4959-A6C9-DCB4B21E11CB}" type="pres">
      <dgm:prSet presAssocID="{42B4DA75-221E-44D8-BD26-D607363151CF}" presName="childText" presStyleLbl="conFgAcc1" presStyleIdx="3" presStyleCnt="6">
        <dgm:presLayoutVars>
          <dgm:bulletEnabled val="1"/>
        </dgm:presLayoutVars>
      </dgm:prSet>
      <dgm:spPr>
        <a:xfrm>
          <a:off x="0" y="2173652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7309765D-6EAB-4B54-8BB0-C12DCD05A7C3}" type="pres">
      <dgm:prSet presAssocID="{70213B84-4DD4-4E96-99B5-97653D2AA05F}" presName="spaceBetweenRectangles" presStyleCnt="0"/>
      <dgm:spPr/>
    </dgm:pt>
    <dgm:pt modelId="{BAE68434-C950-42FC-AAF2-DF683F3723DC}" type="pres">
      <dgm:prSet presAssocID="{4C3F216F-EAE4-41F1-9B80-65C8B1107F84}" presName="parentLin" presStyleCnt="0"/>
      <dgm:spPr/>
    </dgm:pt>
    <dgm:pt modelId="{C48CA492-AD53-477D-B249-A53906D7671E}" type="pres">
      <dgm:prSet presAssocID="{4C3F216F-EAE4-41F1-9B80-65C8B1107F84}" presName="parentLeftMargin" presStyleLbl="node1" presStyleIdx="3" presStyleCnt="6"/>
      <dgm:spPr/>
      <dgm:t>
        <a:bodyPr/>
        <a:lstStyle/>
        <a:p>
          <a:endParaRPr lang="es-ES"/>
        </a:p>
      </dgm:t>
    </dgm:pt>
    <dgm:pt modelId="{4A2FE92C-0F75-4BF8-9903-29619AFBD682}" type="pres">
      <dgm:prSet presAssocID="{4C3F216F-EAE4-41F1-9B80-65C8B1107F84}" presName="parentText" presStyleLbl="node1" presStyleIdx="4" presStyleCnt="6" custScaleY="18610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0E9F897-F6FF-48DB-B584-79C6F8EDA339}" type="pres">
      <dgm:prSet presAssocID="{4C3F216F-EAE4-41F1-9B80-65C8B1107F84}" presName="negativeSpace" presStyleCnt="0"/>
      <dgm:spPr/>
    </dgm:pt>
    <dgm:pt modelId="{906F4D01-04D3-416A-82AF-0668411447F1}" type="pres">
      <dgm:prSet presAssocID="{4C3F216F-EAE4-41F1-9B80-65C8B1107F84}" presName="childText" presStyleLbl="conFgAcc1" presStyleIdx="4" presStyleCnt="6">
        <dgm:presLayoutVars>
          <dgm:bulletEnabled val="1"/>
        </dgm:presLayoutVars>
      </dgm:prSet>
      <dgm:spPr>
        <a:xfrm>
          <a:off x="0" y="2881437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  <dgm:pt modelId="{12E8A87F-5B64-48CE-B9B5-DC2D3C9667F8}" type="pres">
      <dgm:prSet presAssocID="{33C58222-89EB-423D-9EBD-729921C4B81C}" presName="spaceBetweenRectangles" presStyleCnt="0"/>
      <dgm:spPr/>
    </dgm:pt>
    <dgm:pt modelId="{54454A56-3618-4C6B-9673-A4BED104951B}" type="pres">
      <dgm:prSet presAssocID="{D61C0FC2-7C80-4C14-8D65-02DC5A55A129}" presName="parentLin" presStyleCnt="0"/>
      <dgm:spPr/>
    </dgm:pt>
    <dgm:pt modelId="{BB34B6F9-80FF-492E-B03D-C31B0C91BE04}" type="pres">
      <dgm:prSet presAssocID="{D61C0FC2-7C80-4C14-8D65-02DC5A55A129}" presName="parentLeftMargin" presStyleLbl="node1" presStyleIdx="4" presStyleCnt="6"/>
      <dgm:spPr/>
      <dgm:t>
        <a:bodyPr/>
        <a:lstStyle/>
        <a:p>
          <a:endParaRPr lang="es-ES"/>
        </a:p>
      </dgm:t>
    </dgm:pt>
    <dgm:pt modelId="{9F79C257-82F9-4146-97B4-B72C41D2EF53}" type="pres">
      <dgm:prSet presAssocID="{D61C0FC2-7C80-4C14-8D65-02DC5A55A129}" presName="parentText" presStyleLbl="node1" presStyleIdx="5" presStyleCnt="6" custScaleY="18545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7376DE-A885-447E-904D-58FF563A05ED}" type="pres">
      <dgm:prSet presAssocID="{D61C0FC2-7C80-4C14-8D65-02DC5A55A129}" presName="negativeSpace" presStyleCnt="0"/>
      <dgm:spPr/>
    </dgm:pt>
    <dgm:pt modelId="{4253F24B-CBAF-46E2-B612-DDA6CBA278ED}" type="pres">
      <dgm:prSet presAssocID="{D61C0FC2-7C80-4C14-8D65-02DC5A55A129}" presName="childText" presStyleLbl="conFgAcc1" presStyleIdx="5" presStyleCnt="6">
        <dgm:presLayoutVars>
          <dgm:bulletEnabled val="1"/>
        </dgm:presLayoutVars>
      </dgm:prSet>
      <dgm:spPr>
        <a:xfrm>
          <a:off x="0" y="3587306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ES"/>
        </a:p>
      </dgm:t>
    </dgm:pt>
  </dgm:ptLst>
  <dgm:cxnLst>
    <dgm:cxn modelId="{0B8FB82F-7381-48D5-BF14-17D5BDC5B044}" type="presOf" srcId="{B8F977E0-953C-44DD-AFA1-22B328DF9E15}" destId="{0F7D7B5E-86D4-4DE0-8E3D-526BA731431D}" srcOrd="0" destOrd="0" presId="urn:microsoft.com/office/officeart/2005/8/layout/list1"/>
    <dgm:cxn modelId="{62A770E5-3C3F-4C03-B3AB-80FCFDE24819}" type="presOf" srcId="{19D7B94F-55EB-499F-8C8A-AF87289846FC}" destId="{9151716C-5253-40E6-9653-33721EF558FC}" srcOrd="0" destOrd="0" presId="urn:microsoft.com/office/officeart/2005/8/layout/list1"/>
    <dgm:cxn modelId="{97BE4C39-4D4B-427F-80F5-CF0BF3277B2B}" type="presOf" srcId="{CF134C3F-4FEF-451C-8612-15DE4242DD0E}" destId="{FA8AB10E-C3AD-410E-80FE-E9817843546D}" srcOrd="0" destOrd="0" presId="urn:microsoft.com/office/officeart/2005/8/layout/list1"/>
    <dgm:cxn modelId="{E70D5CA0-B46B-4A5A-9058-486127E5B8F9}" type="presOf" srcId="{19D7B94F-55EB-499F-8C8A-AF87289846FC}" destId="{A010C23F-1D57-402F-9809-A3871D9E9016}" srcOrd="1" destOrd="0" presId="urn:microsoft.com/office/officeart/2005/8/layout/list1"/>
    <dgm:cxn modelId="{DCFADBEC-D41B-465D-9F7D-F65A01081BCE}" srcId="{CF134C3F-4FEF-451C-8612-15DE4242DD0E}" destId="{B8F977E0-953C-44DD-AFA1-22B328DF9E15}" srcOrd="2" destOrd="0" parTransId="{8348F6A0-951D-4677-BF75-DC54B71269A8}" sibTransId="{B7581AC3-258D-498A-A436-10DDB356CE83}"/>
    <dgm:cxn modelId="{82306775-2AE8-40F8-9F75-76C878D3CD0A}" type="presOf" srcId="{4C3F216F-EAE4-41F1-9B80-65C8B1107F84}" destId="{4A2FE92C-0F75-4BF8-9903-29619AFBD682}" srcOrd="1" destOrd="0" presId="urn:microsoft.com/office/officeart/2005/8/layout/list1"/>
    <dgm:cxn modelId="{EBFF3375-E2F0-49F6-B190-732FC1166024}" type="presOf" srcId="{D61C0FC2-7C80-4C14-8D65-02DC5A55A129}" destId="{BB34B6F9-80FF-492E-B03D-C31B0C91BE04}" srcOrd="0" destOrd="0" presId="urn:microsoft.com/office/officeart/2005/8/layout/list1"/>
    <dgm:cxn modelId="{D998D955-2972-442A-A91B-0C8675DD8397}" type="presOf" srcId="{D61C0FC2-7C80-4C14-8D65-02DC5A55A129}" destId="{9F79C257-82F9-4146-97B4-B72C41D2EF53}" srcOrd="1" destOrd="0" presId="urn:microsoft.com/office/officeart/2005/8/layout/list1"/>
    <dgm:cxn modelId="{B1CD0CC6-F57D-44C4-8F1B-A9ED6ED9B0C5}" srcId="{CF134C3F-4FEF-451C-8612-15DE4242DD0E}" destId="{4C3F216F-EAE4-41F1-9B80-65C8B1107F84}" srcOrd="4" destOrd="0" parTransId="{F4A54BAE-6258-4054-AE98-F70FC07C3C1B}" sibTransId="{33C58222-89EB-423D-9EBD-729921C4B81C}"/>
    <dgm:cxn modelId="{060DCFFF-CF34-46B9-B5CC-9EBAD363B90D}" type="presOf" srcId="{42B4DA75-221E-44D8-BD26-D607363151CF}" destId="{E0CE07B0-349B-4FC3-896A-1D8029D0BE47}" srcOrd="1" destOrd="0" presId="urn:microsoft.com/office/officeart/2005/8/layout/list1"/>
    <dgm:cxn modelId="{DBF18CB8-7DA1-40FE-B050-78F24A373B28}" type="presOf" srcId="{42B4DA75-221E-44D8-BD26-D607363151CF}" destId="{4E6E60B4-704A-462F-BF39-8EF06D651A5D}" srcOrd="0" destOrd="0" presId="urn:microsoft.com/office/officeart/2005/8/layout/list1"/>
    <dgm:cxn modelId="{FC22498F-2CFF-4176-BBEC-5A51DEDB04D8}" srcId="{CF134C3F-4FEF-451C-8612-15DE4242DD0E}" destId="{19D7B94F-55EB-499F-8C8A-AF87289846FC}" srcOrd="1" destOrd="0" parTransId="{CE5AB399-EF25-4876-B151-B749AB74C819}" sibTransId="{DA26D603-B56B-4637-80C8-4DE31F0E3E7C}"/>
    <dgm:cxn modelId="{CDBF95C4-1E30-4ABD-B281-0E819306FDAA}" srcId="{CF134C3F-4FEF-451C-8612-15DE4242DD0E}" destId="{33986F4F-4DEE-4C19-940D-1CBEBACEB59F}" srcOrd="0" destOrd="0" parTransId="{6E2112FB-E9AC-4087-A25E-20A6E3CC42CB}" sibTransId="{C0FBBEA6-1211-4689-B633-F530F246A0F9}"/>
    <dgm:cxn modelId="{FFACE825-761F-45C8-8D4A-A8F6EB1FDF66}" type="presOf" srcId="{4C3F216F-EAE4-41F1-9B80-65C8B1107F84}" destId="{C48CA492-AD53-477D-B249-A53906D7671E}" srcOrd="0" destOrd="0" presId="urn:microsoft.com/office/officeart/2005/8/layout/list1"/>
    <dgm:cxn modelId="{61A2C3AC-7C28-42D6-ADA3-1F7631927EA4}" srcId="{CF134C3F-4FEF-451C-8612-15DE4242DD0E}" destId="{D61C0FC2-7C80-4C14-8D65-02DC5A55A129}" srcOrd="5" destOrd="0" parTransId="{1E26A1A3-70AB-447C-8CC2-D8F3ADB95795}" sibTransId="{CF88C7ED-B2B6-44BD-8631-FFC688BB91D2}"/>
    <dgm:cxn modelId="{788ED1D6-CA23-4B06-B5A9-A6523D993C4C}" srcId="{CF134C3F-4FEF-451C-8612-15DE4242DD0E}" destId="{42B4DA75-221E-44D8-BD26-D607363151CF}" srcOrd="3" destOrd="0" parTransId="{CEF2E085-86B2-4412-9871-9445BE6BEC24}" sibTransId="{70213B84-4DD4-4E96-99B5-97653D2AA05F}"/>
    <dgm:cxn modelId="{810266F2-CB88-4C3F-921F-45FD007BC0E8}" type="presOf" srcId="{B8F977E0-953C-44DD-AFA1-22B328DF9E15}" destId="{22298698-7D2F-4238-9A8A-59A930A23ACC}" srcOrd="1" destOrd="0" presId="urn:microsoft.com/office/officeart/2005/8/layout/list1"/>
    <dgm:cxn modelId="{C85E1CAD-A2F0-4555-A663-9FB1C7777D52}" type="presOf" srcId="{33986F4F-4DEE-4C19-940D-1CBEBACEB59F}" destId="{138F4D5E-F7E9-4005-AC4F-2084DAB5142F}" srcOrd="1" destOrd="0" presId="urn:microsoft.com/office/officeart/2005/8/layout/list1"/>
    <dgm:cxn modelId="{D615493C-C03F-4320-9428-15C3E38A3804}" type="presOf" srcId="{33986F4F-4DEE-4C19-940D-1CBEBACEB59F}" destId="{EA9971A2-BD0E-4B39-BEAA-FD5CAB3BE96D}" srcOrd="0" destOrd="0" presId="urn:microsoft.com/office/officeart/2005/8/layout/list1"/>
    <dgm:cxn modelId="{0DB40155-48AF-4A9E-92A0-145130FE73DE}" type="presParOf" srcId="{FA8AB10E-C3AD-410E-80FE-E9817843546D}" destId="{AEFA2682-127C-45E9-9FCE-1D649EFD6098}" srcOrd="0" destOrd="0" presId="urn:microsoft.com/office/officeart/2005/8/layout/list1"/>
    <dgm:cxn modelId="{A94A074B-9684-47D4-B8F4-6ED759970B2E}" type="presParOf" srcId="{AEFA2682-127C-45E9-9FCE-1D649EFD6098}" destId="{EA9971A2-BD0E-4B39-BEAA-FD5CAB3BE96D}" srcOrd="0" destOrd="0" presId="urn:microsoft.com/office/officeart/2005/8/layout/list1"/>
    <dgm:cxn modelId="{086CB4DD-5735-4987-BD28-2AD5169AD313}" type="presParOf" srcId="{AEFA2682-127C-45E9-9FCE-1D649EFD6098}" destId="{138F4D5E-F7E9-4005-AC4F-2084DAB5142F}" srcOrd="1" destOrd="0" presId="urn:microsoft.com/office/officeart/2005/8/layout/list1"/>
    <dgm:cxn modelId="{1AAABD24-916C-4FBB-B034-854D8E8BACE0}" type="presParOf" srcId="{FA8AB10E-C3AD-410E-80FE-E9817843546D}" destId="{D61BC1F2-076E-4795-9AF9-213C2ED80A29}" srcOrd="1" destOrd="0" presId="urn:microsoft.com/office/officeart/2005/8/layout/list1"/>
    <dgm:cxn modelId="{9DA0FBC1-BA47-4540-8692-3B0EF2AD67B5}" type="presParOf" srcId="{FA8AB10E-C3AD-410E-80FE-E9817843546D}" destId="{8B6A35AA-E247-4F4E-8738-D106074A6819}" srcOrd="2" destOrd="0" presId="urn:microsoft.com/office/officeart/2005/8/layout/list1"/>
    <dgm:cxn modelId="{CB25D13D-1306-4B29-BDFB-D5BE6926E235}" type="presParOf" srcId="{FA8AB10E-C3AD-410E-80FE-E9817843546D}" destId="{2F460FD0-69C6-4C22-BE3A-25AAA41A41B5}" srcOrd="3" destOrd="0" presId="urn:microsoft.com/office/officeart/2005/8/layout/list1"/>
    <dgm:cxn modelId="{FB8E3E0A-3080-4F50-8BAD-A2AF5BE434DC}" type="presParOf" srcId="{FA8AB10E-C3AD-410E-80FE-E9817843546D}" destId="{FAE1F42F-6296-4E94-8A34-8C9C303CB1BF}" srcOrd="4" destOrd="0" presId="urn:microsoft.com/office/officeart/2005/8/layout/list1"/>
    <dgm:cxn modelId="{08F49321-4AB8-49FE-87C8-0C7013B0B437}" type="presParOf" srcId="{FAE1F42F-6296-4E94-8A34-8C9C303CB1BF}" destId="{9151716C-5253-40E6-9653-33721EF558FC}" srcOrd="0" destOrd="0" presId="urn:microsoft.com/office/officeart/2005/8/layout/list1"/>
    <dgm:cxn modelId="{63C327CE-B0AF-41C6-A435-DCD25D64B368}" type="presParOf" srcId="{FAE1F42F-6296-4E94-8A34-8C9C303CB1BF}" destId="{A010C23F-1D57-402F-9809-A3871D9E9016}" srcOrd="1" destOrd="0" presId="urn:microsoft.com/office/officeart/2005/8/layout/list1"/>
    <dgm:cxn modelId="{E918F40A-A01B-4829-AD60-903D8FD755FF}" type="presParOf" srcId="{FA8AB10E-C3AD-410E-80FE-E9817843546D}" destId="{BA7282F5-E734-4D20-A3EC-32D136AD187E}" srcOrd="5" destOrd="0" presId="urn:microsoft.com/office/officeart/2005/8/layout/list1"/>
    <dgm:cxn modelId="{8D4CE20A-DB13-45D2-987F-3EACEEE5D8F5}" type="presParOf" srcId="{FA8AB10E-C3AD-410E-80FE-E9817843546D}" destId="{84C1EF87-D565-4135-BB42-CA566B36692E}" srcOrd="6" destOrd="0" presId="urn:microsoft.com/office/officeart/2005/8/layout/list1"/>
    <dgm:cxn modelId="{A60BCAFC-95AB-448B-A2C3-BB70A75C235D}" type="presParOf" srcId="{FA8AB10E-C3AD-410E-80FE-E9817843546D}" destId="{452DF6D0-6795-4159-A063-F14EB9269D81}" srcOrd="7" destOrd="0" presId="urn:microsoft.com/office/officeart/2005/8/layout/list1"/>
    <dgm:cxn modelId="{A4A1BCFF-4EA6-45C4-A495-B6C89FD49DEC}" type="presParOf" srcId="{FA8AB10E-C3AD-410E-80FE-E9817843546D}" destId="{375978EB-AFBB-4CCA-A76F-875C0D1F1CAF}" srcOrd="8" destOrd="0" presId="urn:microsoft.com/office/officeart/2005/8/layout/list1"/>
    <dgm:cxn modelId="{F266B3C9-5B73-43AC-B75D-CFE8020B0893}" type="presParOf" srcId="{375978EB-AFBB-4CCA-A76F-875C0D1F1CAF}" destId="{0F7D7B5E-86D4-4DE0-8E3D-526BA731431D}" srcOrd="0" destOrd="0" presId="urn:microsoft.com/office/officeart/2005/8/layout/list1"/>
    <dgm:cxn modelId="{59963AD8-A720-4D43-B037-34B767CF8C64}" type="presParOf" srcId="{375978EB-AFBB-4CCA-A76F-875C0D1F1CAF}" destId="{22298698-7D2F-4238-9A8A-59A930A23ACC}" srcOrd="1" destOrd="0" presId="urn:microsoft.com/office/officeart/2005/8/layout/list1"/>
    <dgm:cxn modelId="{77956759-5417-4630-9CCE-52048A2D7352}" type="presParOf" srcId="{FA8AB10E-C3AD-410E-80FE-E9817843546D}" destId="{71895ABF-535D-460F-BDD2-D391EB8FCB60}" srcOrd="9" destOrd="0" presId="urn:microsoft.com/office/officeart/2005/8/layout/list1"/>
    <dgm:cxn modelId="{3AE805CB-6AC7-4F96-A46D-937F671701ED}" type="presParOf" srcId="{FA8AB10E-C3AD-410E-80FE-E9817843546D}" destId="{6A811E9A-32A6-411E-81A9-A415065212FB}" srcOrd="10" destOrd="0" presId="urn:microsoft.com/office/officeart/2005/8/layout/list1"/>
    <dgm:cxn modelId="{E5AC31BE-E2C9-42DD-9B0B-C0373F238BA9}" type="presParOf" srcId="{FA8AB10E-C3AD-410E-80FE-E9817843546D}" destId="{F29179A8-D4E0-4903-B98C-D4449EBC90E8}" srcOrd="11" destOrd="0" presId="urn:microsoft.com/office/officeart/2005/8/layout/list1"/>
    <dgm:cxn modelId="{20DDB575-1F26-4677-8A81-5615E8EADCB0}" type="presParOf" srcId="{FA8AB10E-C3AD-410E-80FE-E9817843546D}" destId="{E70B1B19-B573-4D0C-A9C9-E276092027BF}" srcOrd="12" destOrd="0" presId="urn:microsoft.com/office/officeart/2005/8/layout/list1"/>
    <dgm:cxn modelId="{C8294D68-21A1-4D8D-A488-630B9B593D6A}" type="presParOf" srcId="{E70B1B19-B573-4D0C-A9C9-E276092027BF}" destId="{4E6E60B4-704A-462F-BF39-8EF06D651A5D}" srcOrd="0" destOrd="0" presId="urn:microsoft.com/office/officeart/2005/8/layout/list1"/>
    <dgm:cxn modelId="{8DCB64F7-1A71-4B20-AC0F-495ADDDB2C4C}" type="presParOf" srcId="{E70B1B19-B573-4D0C-A9C9-E276092027BF}" destId="{E0CE07B0-349B-4FC3-896A-1D8029D0BE47}" srcOrd="1" destOrd="0" presId="urn:microsoft.com/office/officeart/2005/8/layout/list1"/>
    <dgm:cxn modelId="{2AB163F7-6C40-4EA6-964B-A401CEF197CC}" type="presParOf" srcId="{FA8AB10E-C3AD-410E-80FE-E9817843546D}" destId="{58329DDE-6AA7-4245-947D-55ED3005811B}" srcOrd="13" destOrd="0" presId="urn:microsoft.com/office/officeart/2005/8/layout/list1"/>
    <dgm:cxn modelId="{2774398D-3F73-4A2D-9B0A-A8E139CFA994}" type="presParOf" srcId="{FA8AB10E-C3AD-410E-80FE-E9817843546D}" destId="{F1461481-C7F3-4959-A6C9-DCB4B21E11CB}" srcOrd="14" destOrd="0" presId="urn:microsoft.com/office/officeart/2005/8/layout/list1"/>
    <dgm:cxn modelId="{7960DCD8-4C70-4A76-9D77-8BD7D96E84A7}" type="presParOf" srcId="{FA8AB10E-C3AD-410E-80FE-E9817843546D}" destId="{7309765D-6EAB-4B54-8BB0-C12DCD05A7C3}" srcOrd="15" destOrd="0" presId="urn:microsoft.com/office/officeart/2005/8/layout/list1"/>
    <dgm:cxn modelId="{83A17B8F-71C4-4828-839B-EB936C1EAAC6}" type="presParOf" srcId="{FA8AB10E-C3AD-410E-80FE-E9817843546D}" destId="{BAE68434-C950-42FC-AAF2-DF683F3723DC}" srcOrd="16" destOrd="0" presId="urn:microsoft.com/office/officeart/2005/8/layout/list1"/>
    <dgm:cxn modelId="{0566F89A-659B-4555-BE68-1ACE718AC6EF}" type="presParOf" srcId="{BAE68434-C950-42FC-AAF2-DF683F3723DC}" destId="{C48CA492-AD53-477D-B249-A53906D7671E}" srcOrd="0" destOrd="0" presId="urn:microsoft.com/office/officeart/2005/8/layout/list1"/>
    <dgm:cxn modelId="{C139B4D9-A684-492A-B7A1-133BC3A317D4}" type="presParOf" srcId="{BAE68434-C950-42FC-AAF2-DF683F3723DC}" destId="{4A2FE92C-0F75-4BF8-9903-29619AFBD682}" srcOrd="1" destOrd="0" presId="urn:microsoft.com/office/officeart/2005/8/layout/list1"/>
    <dgm:cxn modelId="{841291B8-798D-407D-A50B-35EFE00135B7}" type="presParOf" srcId="{FA8AB10E-C3AD-410E-80FE-E9817843546D}" destId="{E0E9F897-F6FF-48DB-B584-79C6F8EDA339}" srcOrd="17" destOrd="0" presId="urn:microsoft.com/office/officeart/2005/8/layout/list1"/>
    <dgm:cxn modelId="{913D1FF9-0E31-4126-9F54-F8C85FF133DC}" type="presParOf" srcId="{FA8AB10E-C3AD-410E-80FE-E9817843546D}" destId="{906F4D01-04D3-416A-82AF-0668411447F1}" srcOrd="18" destOrd="0" presId="urn:microsoft.com/office/officeart/2005/8/layout/list1"/>
    <dgm:cxn modelId="{2EDD23E8-2768-4A0E-B4AA-4ACE7F4F3E85}" type="presParOf" srcId="{FA8AB10E-C3AD-410E-80FE-E9817843546D}" destId="{12E8A87F-5B64-48CE-B9B5-DC2D3C9667F8}" srcOrd="19" destOrd="0" presId="urn:microsoft.com/office/officeart/2005/8/layout/list1"/>
    <dgm:cxn modelId="{C69B78A4-C715-430B-A6A6-33C66AE287EB}" type="presParOf" srcId="{FA8AB10E-C3AD-410E-80FE-E9817843546D}" destId="{54454A56-3618-4C6B-9673-A4BED104951B}" srcOrd="20" destOrd="0" presId="urn:microsoft.com/office/officeart/2005/8/layout/list1"/>
    <dgm:cxn modelId="{8D26DCCE-0CBA-4526-8B88-5320B5BC4592}" type="presParOf" srcId="{54454A56-3618-4C6B-9673-A4BED104951B}" destId="{BB34B6F9-80FF-492E-B03D-C31B0C91BE04}" srcOrd="0" destOrd="0" presId="urn:microsoft.com/office/officeart/2005/8/layout/list1"/>
    <dgm:cxn modelId="{FCEFF877-46EB-4F78-8A85-8038A9C810B6}" type="presParOf" srcId="{54454A56-3618-4C6B-9673-A4BED104951B}" destId="{9F79C257-82F9-4146-97B4-B72C41D2EF53}" srcOrd="1" destOrd="0" presId="urn:microsoft.com/office/officeart/2005/8/layout/list1"/>
    <dgm:cxn modelId="{05771E09-DECD-4E55-97C1-0339BDEFE142}" type="presParOf" srcId="{FA8AB10E-C3AD-410E-80FE-E9817843546D}" destId="{6A7376DE-A885-447E-904D-58FF563A05ED}" srcOrd="21" destOrd="0" presId="urn:microsoft.com/office/officeart/2005/8/layout/list1"/>
    <dgm:cxn modelId="{AAB4F704-FC60-4BC5-ADAF-CE3715534334}" type="presParOf" srcId="{FA8AB10E-C3AD-410E-80FE-E9817843546D}" destId="{4253F24B-CBAF-46E2-B612-DDA6CBA278E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A9DF54-26B7-4ACC-B40D-41B83ACD346E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58995582-E3CC-4751-BB3A-87FE48485186}">
      <dgm:prSet phldrT="[Texto]"/>
      <dgm:spPr/>
      <dgm:t>
        <a:bodyPr/>
        <a:lstStyle/>
        <a:p>
          <a:r>
            <a:rPr lang="es-ES_tradnl" dirty="0" smtClean="0"/>
            <a:t>1985 ..</a:t>
          </a:r>
        </a:p>
        <a:p>
          <a:endParaRPr lang="es-ES_tradnl" dirty="0" smtClean="0"/>
        </a:p>
        <a:p>
          <a:r>
            <a:rPr lang="es-ES_tradnl" dirty="0" smtClean="0"/>
            <a:t>PDA </a:t>
          </a:r>
          <a:r>
            <a:rPr lang="es-ES_tradnl" i="1" dirty="0" smtClean="0"/>
            <a:t>(Personal, Digital Assistant</a:t>
          </a:r>
          <a:r>
            <a:rPr lang="es-ES_tradnl" dirty="0" smtClean="0"/>
            <a:t>), agenda personal</a:t>
          </a:r>
          <a:endParaRPr lang="es-ES" dirty="0"/>
        </a:p>
      </dgm:t>
    </dgm:pt>
    <dgm:pt modelId="{C000C7C3-B507-4E7C-B575-3497828A0F2E}" type="parTrans" cxnId="{E73E61AF-7DA3-43A3-A654-754C95494393}">
      <dgm:prSet/>
      <dgm:spPr/>
      <dgm:t>
        <a:bodyPr/>
        <a:lstStyle/>
        <a:p>
          <a:endParaRPr lang="es-ES"/>
        </a:p>
      </dgm:t>
    </dgm:pt>
    <dgm:pt modelId="{5ADD670F-5F93-4378-B14B-E6A4C8F3A11F}" type="sibTrans" cxnId="{E73E61AF-7DA3-43A3-A654-754C95494393}">
      <dgm:prSet/>
      <dgm:spPr/>
      <dgm:t>
        <a:bodyPr/>
        <a:lstStyle/>
        <a:p>
          <a:endParaRPr lang="es-ES"/>
        </a:p>
      </dgm:t>
    </dgm:pt>
    <dgm:pt modelId="{F93440A4-8CE9-47C0-A57E-414EEBEAA33F}">
      <dgm:prSet phldrT="[Texto]"/>
      <dgm:spPr/>
      <dgm:t>
        <a:bodyPr/>
        <a:lstStyle/>
        <a:p>
          <a:r>
            <a:rPr lang="es-ES" dirty="0" smtClean="0"/>
            <a:t>2007</a:t>
          </a:r>
        </a:p>
        <a:p>
          <a:endParaRPr lang="es-ES" dirty="0" smtClean="0"/>
        </a:p>
        <a:p>
          <a:r>
            <a:rPr lang="es-ES" dirty="0" smtClean="0"/>
            <a:t>El iPhone revoluciona el mundo de los móviles que pasan a ser Smartphone</a:t>
          </a:r>
          <a:endParaRPr lang="es-ES" dirty="0"/>
        </a:p>
      </dgm:t>
    </dgm:pt>
    <dgm:pt modelId="{18D850E3-44C2-4D88-BED3-57E34EA1FE93}" type="parTrans" cxnId="{CFB79D07-13D4-44F5-A412-98DE406F869E}">
      <dgm:prSet/>
      <dgm:spPr/>
      <dgm:t>
        <a:bodyPr/>
        <a:lstStyle/>
        <a:p>
          <a:endParaRPr lang="es-ES"/>
        </a:p>
      </dgm:t>
    </dgm:pt>
    <dgm:pt modelId="{DFD0F65F-354C-4903-8C89-439C318AF8B8}" type="sibTrans" cxnId="{CFB79D07-13D4-44F5-A412-98DE406F869E}">
      <dgm:prSet/>
      <dgm:spPr/>
      <dgm:t>
        <a:bodyPr/>
        <a:lstStyle/>
        <a:p>
          <a:endParaRPr lang="es-ES"/>
        </a:p>
      </dgm:t>
    </dgm:pt>
    <dgm:pt modelId="{DC0639C0-6755-4CF5-8ACB-CD94C2E16E6F}">
      <dgm:prSet phldrT="[Texto]"/>
      <dgm:spPr/>
      <dgm:t>
        <a:bodyPr/>
        <a:lstStyle/>
        <a:p>
          <a:r>
            <a:rPr lang="es-ES" dirty="0" smtClean="0"/>
            <a:t>2008</a:t>
          </a:r>
        </a:p>
        <a:p>
          <a:endParaRPr lang="es-ES" dirty="0" smtClean="0"/>
        </a:p>
        <a:p>
          <a:r>
            <a:rPr lang="es-ES" dirty="0" smtClean="0"/>
            <a:t>Aparece el primer Smartphone con sistema operativo  Android</a:t>
          </a:r>
          <a:endParaRPr lang="es-ES" dirty="0"/>
        </a:p>
      </dgm:t>
    </dgm:pt>
    <dgm:pt modelId="{DF471736-BF2A-45E9-A566-C2D821BCE57A}" type="parTrans" cxnId="{12387E19-3C60-468D-AE31-22C2A5FC42F0}">
      <dgm:prSet/>
      <dgm:spPr/>
      <dgm:t>
        <a:bodyPr/>
        <a:lstStyle/>
        <a:p>
          <a:endParaRPr lang="es-ES"/>
        </a:p>
      </dgm:t>
    </dgm:pt>
    <dgm:pt modelId="{1DF17030-00EB-4D71-A1A3-5EB354EF00E6}" type="sibTrans" cxnId="{12387E19-3C60-468D-AE31-22C2A5FC42F0}">
      <dgm:prSet/>
      <dgm:spPr/>
      <dgm:t>
        <a:bodyPr/>
        <a:lstStyle/>
        <a:p>
          <a:endParaRPr lang="es-ES"/>
        </a:p>
      </dgm:t>
    </dgm:pt>
    <dgm:pt modelId="{5F3D8DB8-81CD-44F8-862B-45E1779C5F63}">
      <dgm:prSet phldrT="[Texto]"/>
      <dgm:spPr/>
      <dgm:t>
        <a:bodyPr/>
        <a:lstStyle/>
        <a:p>
          <a:r>
            <a:rPr lang="es-ES" dirty="0" smtClean="0"/>
            <a:t>1997</a:t>
          </a:r>
        </a:p>
        <a:p>
          <a:endParaRPr lang="es-ES" dirty="0" smtClean="0"/>
        </a:p>
        <a:p>
          <a:r>
            <a:rPr lang="es-ES" dirty="0" smtClean="0"/>
            <a:t>Existían muy pocas App, si hizo famoso el juego de la serpiente (Snake)</a:t>
          </a:r>
          <a:endParaRPr lang="es-ES" dirty="0"/>
        </a:p>
      </dgm:t>
    </dgm:pt>
    <dgm:pt modelId="{35C45300-6F8D-495D-AD52-7C795B995BCC}" type="parTrans" cxnId="{39DD7D6F-B6AD-484C-9BB3-A08F443F30B6}">
      <dgm:prSet/>
      <dgm:spPr/>
      <dgm:t>
        <a:bodyPr/>
        <a:lstStyle/>
        <a:p>
          <a:endParaRPr lang="es-ES"/>
        </a:p>
      </dgm:t>
    </dgm:pt>
    <dgm:pt modelId="{B3146982-86FD-4EF3-B206-F23A461E82EF}" type="sibTrans" cxnId="{39DD7D6F-B6AD-484C-9BB3-A08F443F30B6}">
      <dgm:prSet/>
      <dgm:spPr/>
      <dgm:t>
        <a:bodyPr/>
        <a:lstStyle/>
        <a:p>
          <a:endParaRPr lang="es-ES"/>
        </a:p>
      </dgm:t>
    </dgm:pt>
    <dgm:pt modelId="{EB40EB30-18A4-433A-8BF3-5859EB51E5B3}" type="pres">
      <dgm:prSet presAssocID="{81A9DF54-26B7-4ACC-B40D-41B83ACD346E}" presName="Name0" presStyleCnt="0">
        <dgm:presLayoutVars>
          <dgm:dir/>
          <dgm:resizeHandles val="exact"/>
        </dgm:presLayoutVars>
      </dgm:prSet>
      <dgm:spPr/>
    </dgm:pt>
    <dgm:pt modelId="{0206597F-1426-4053-8DF7-B1008C23B58E}" type="pres">
      <dgm:prSet presAssocID="{81A9DF54-26B7-4ACC-B40D-41B83ACD346E}" presName="bkgdShp" presStyleLbl="alignAccFollowNode1" presStyleIdx="0" presStyleCnt="1"/>
      <dgm:spPr/>
    </dgm:pt>
    <dgm:pt modelId="{DFE19D44-0644-47F7-9CD9-30978745DDD6}" type="pres">
      <dgm:prSet presAssocID="{81A9DF54-26B7-4ACC-B40D-41B83ACD346E}" presName="linComp" presStyleCnt="0"/>
      <dgm:spPr/>
    </dgm:pt>
    <dgm:pt modelId="{0FFBF005-A659-493D-922F-08F8F3343033}" type="pres">
      <dgm:prSet presAssocID="{58995582-E3CC-4751-BB3A-87FE48485186}" presName="compNode" presStyleCnt="0"/>
      <dgm:spPr/>
    </dgm:pt>
    <dgm:pt modelId="{A72225DA-8022-4474-889D-913601FC894E}" type="pres">
      <dgm:prSet presAssocID="{58995582-E3CC-4751-BB3A-87FE4848518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3B2B05-05C1-42EA-AC93-FD7A1F99D130}" type="pres">
      <dgm:prSet presAssocID="{58995582-E3CC-4751-BB3A-87FE48485186}" presName="invisiNode" presStyleLbl="node1" presStyleIdx="0" presStyleCnt="4"/>
      <dgm:spPr/>
    </dgm:pt>
    <dgm:pt modelId="{BC786395-29D5-41AE-8DC5-127EAA44E7D7}" type="pres">
      <dgm:prSet presAssocID="{58995582-E3CC-4751-BB3A-87FE48485186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7AC9622-E6F5-4A80-93F4-DC6455196494}" type="pres">
      <dgm:prSet presAssocID="{5ADD670F-5F93-4378-B14B-E6A4C8F3A11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F2C22F7-0FEC-4847-97E8-3F42B0442408}" type="pres">
      <dgm:prSet presAssocID="{5F3D8DB8-81CD-44F8-862B-45E1779C5F63}" presName="compNode" presStyleCnt="0"/>
      <dgm:spPr/>
    </dgm:pt>
    <dgm:pt modelId="{337C848C-BAD1-43B1-9437-7224F0F0DFFD}" type="pres">
      <dgm:prSet presAssocID="{5F3D8DB8-81CD-44F8-862B-45E1779C5F6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6BA2CD-4646-4350-BFA2-E906CDA97D33}" type="pres">
      <dgm:prSet presAssocID="{5F3D8DB8-81CD-44F8-862B-45E1779C5F63}" presName="invisiNode" presStyleLbl="node1" presStyleIdx="1" presStyleCnt="4"/>
      <dgm:spPr/>
    </dgm:pt>
    <dgm:pt modelId="{8C4628B1-6613-4145-9FC2-1E4321B30535}" type="pres">
      <dgm:prSet presAssocID="{5F3D8DB8-81CD-44F8-862B-45E1779C5F63}" presName="imagNode" presStyleLbl="fgImgPlace1" presStyleIdx="1" presStyleCnt="4"/>
      <dgm:spPr>
        <a:blipFill>
          <a:blip xmlns:r="http://schemas.openxmlformats.org/officeDocument/2006/relationships"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BFB930D-86CD-4B1B-B48F-C750EE5F340E}" type="pres">
      <dgm:prSet presAssocID="{B3146982-86FD-4EF3-B206-F23A461E82E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A2D9F11-2F31-4F76-BEDE-F2E4870E5061}" type="pres">
      <dgm:prSet presAssocID="{F93440A4-8CE9-47C0-A57E-414EEBEAA33F}" presName="compNode" presStyleCnt="0"/>
      <dgm:spPr/>
    </dgm:pt>
    <dgm:pt modelId="{D690EACE-DE68-4651-9154-F1983E8C6434}" type="pres">
      <dgm:prSet presAssocID="{F93440A4-8CE9-47C0-A57E-414EEBEAA33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557158-E6A8-4DF3-A83D-ECF76B75C6C8}" type="pres">
      <dgm:prSet presAssocID="{F93440A4-8CE9-47C0-A57E-414EEBEAA33F}" presName="invisiNode" presStyleLbl="node1" presStyleIdx="2" presStyleCnt="4"/>
      <dgm:spPr/>
    </dgm:pt>
    <dgm:pt modelId="{03D687AE-4060-4A88-B164-D691F400F20C}" type="pres">
      <dgm:prSet presAssocID="{F93440A4-8CE9-47C0-A57E-414EEBEAA33F}" presName="imagNode" presStyleLbl="fgImgPlac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88A82832-1115-44D0-AFDC-F99B7A9F4176}" type="pres">
      <dgm:prSet presAssocID="{DFD0F65F-354C-4903-8C89-439C318AF8B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C31254B5-A4DD-403B-803F-45951730D77A}" type="pres">
      <dgm:prSet presAssocID="{DC0639C0-6755-4CF5-8ACB-CD94C2E16E6F}" presName="compNode" presStyleCnt="0"/>
      <dgm:spPr/>
    </dgm:pt>
    <dgm:pt modelId="{E6DE165E-6DD0-4D04-8FFB-C416D7BB5C99}" type="pres">
      <dgm:prSet presAssocID="{DC0639C0-6755-4CF5-8ACB-CD94C2E16E6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90E4B0-B580-4281-AE91-B4AEF6054A07}" type="pres">
      <dgm:prSet presAssocID="{DC0639C0-6755-4CF5-8ACB-CD94C2E16E6F}" presName="invisiNode" presStyleLbl="node1" presStyleIdx="3" presStyleCnt="4"/>
      <dgm:spPr/>
    </dgm:pt>
    <dgm:pt modelId="{A9B58ABC-E840-428E-81BD-4BFF57135144}" type="pres">
      <dgm:prSet presAssocID="{DC0639C0-6755-4CF5-8ACB-CD94C2E16E6F}" presName="imagNode" presStyleLbl="fgImgPlac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C047733F-D45E-456A-A08D-E795CA49575B}" type="presOf" srcId="{5F3D8DB8-81CD-44F8-862B-45E1779C5F63}" destId="{337C848C-BAD1-43B1-9437-7224F0F0DFFD}" srcOrd="0" destOrd="0" presId="urn:microsoft.com/office/officeart/2005/8/layout/pList2"/>
    <dgm:cxn modelId="{136A939B-48B5-42CA-8541-6D922E461B90}" type="presOf" srcId="{B3146982-86FD-4EF3-B206-F23A461E82EF}" destId="{DBFB930D-86CD-4B1B-B48F-C750EE5F340E}" srcOrd="0" destOrd="0" presId="urn:microsoft.com/office/officeart/2005/8/layout/pList2"/>
    <dgm:cxn modelId="{5EAEEFC5-0442-4955-8221-618959ABB28A}" type="presOf" srcId="{DFD0F65F-354C-4903-8C89-439C318AF8B8}" destId="{88A82832-1115-44D0-AFDC-F99B7A9F4176}" srcOrd="0" destOrd="0" presId="urn:microsoft.com/office/officeart/2005/8/layout/pList2"/>
    <dgm:cxn modelId="{3E615D58-E814-48C8-86AF-63755D68BC20}" type="presOf" srcId="{81A9DF54-26B7-4ACC-B40D-41B83ACD346E}" destId="{EB40EB30-18A4-433A-8BF3-5859EB51E5B3}" srcOrd="0" destOrd="0" presId="urn:microsoft.com/office/officeart/2005/8/layout/pList2"/>
    <dgm:cxn modelId="{E73E61AF-7DA3-43A3-A654-754C95494393}" srcId="{81A9DF54-26B7-4ACC-B40D-41B83ACD346E}" destId="{58995582-E3CC-4751-BB3A-87FE48485186}" srcOrd="0" destOrd="0" parTransId="{C000C7C3-B507-4E7C-B575-3497828A0F2E}" sibTransId="{5ADD670F-5F93-4378-B14B-E6A4C8F3A11F}"/>
    <dgm:cxn modelId="{4C1FAE1E-F515-4C4E-9B54-AA4328FC4012}" type="presOf" srcId="{DC0639C0-6755-4CF5-8ACB-CD94C2E16E6F}" destId="{E6DE165E-6DD0-4D04-8FFB-C416D7BB5C99}" srcOrd="0" destOrd="0" presId="urn:microsoft.com/office/officeart/2005/8/layout/pList2"/>
    <dgm:cxn modelId="{CFB79D07-13D4-44F5-A412-98DE406F869E}" srcId="{81A9DF54-26B7-4ACC-B40D-41B83ACD346E}" destId="{F93440A4-8CE9-47C0-A57E-414EEBEAA33F}" srcOrd="2" destOrd="0" parTransId="{18D850E3-44C2-4D88-BED3-57E34EA1FE93}" sibTransId="{DFD0F65F-354C-4903-8C89-439C318AF8B8}"/>
    <dgm:cxn modelId="{12387E19-3C60-468D-AE31-22C2A5FC42F0}" srcId="{81A9DF54-26B7-4ACC-B40D-41B83ACD346E}" destId="{DC0639C0-6755-4CF5-8ACB-CD94C2E16E6F}" srcOrd="3" destOrd="0" parTransId="{DF471736-BF2A-45E9-A566-C2D821BCE57A}" sibTransId="{1DF17030-00EB-4D71-A1A3-5EB354EF00E6}"/>
    <dgm:cxn modelId="{39DD7D6F-B6AD-484C-9BB3-A08F443F30B6}" srcId="{81A9DF54-26B7-4ACC-B40D-41B83ACD346E}" destId="{5F3D8DB8-81CD-44F8-862B-45E1779C5F63}" srcOrd="1" destOrd="0" parTransId="{35C45300-6F8D-495D-AD52-7C795B995BCC}" sibTransId="{B3146982-86FD-4EF3-B206-F23A461E82EF}"/>
    <dgm:cxn modelId="{75EF5CC4-BD5A-41A4-99F2-BEEC7AA20457}" type="presOf" srcId="{58995582-E3CC-4751-BB3A-87FE48485186}" destId="{A72225DA-8022-4474-889D-913601FC894E}" srcOrd="0" destOrd="0" presId="urn:microsoft.com/office/officeart/2005/8/layout/pList2"/>
    <dgm:cxn modelId="{7FB9FA23-8CBF-4CA7-B540-A33C3CC60BE3}" type="presOf" srcId="{F93440A4-8CE9-47C0-A57E-414EEBEAA33F}" destId="{D690EACE-DE68-4651-9154-F1983E8C6434}" srcOrd="0" destOrd="0" presId="urn:microsoft.com/office/officeart/2005/8/layout/pList2"/>
    <dgm:cxn modelId="{AA734C3D-89E9-4AA3-A821-4C5D9D318F01}" type="presOf" srcId="{5ADD670F-5F93-4378-B14B-E6A4C8F3A11F}" destId="{27AC9622-E6F5-4A80-93F4-DC6455196494}" srcOrd="0" destOrd="0" presId="urn:microsoft.com/office/officeart/2005/8/layout/pList2"/>
    <dgm:cxn modelId="{0FFB13B0-7945-4343-8C7D-C7243237805D}" type="presParOf" srcId="{EB40EB30-18A4-433A-8BF3-5859EB51E5B3}" destId="{0206597F-1426-4053-8DF7-B1008C23B58E}" srcOrd="0" destOrd="0" presId="urn:microsoft.com/office/officeart/2005/8/layout/pList2"/>
    <dgm:cxn modelId="{8EBBB017-34A6-4DAD-A205-F03CC5238A2E}" type="presParOf" srcId="{EB40EB30-18A4-433A-8BF3-5859EB51E5B3}" destId="{DFE19D44-0644-47F7-9CD9-30978745DDD6}" srcOrd="1" destOrd="0" presId="urn:microsoft.com/office/officeart/2005/8/layout/pList2"/>
    <dgm:cxn modelId="{8F865357-BB0C-4180-BFCF-6370A55F40B6}" type="presParOf" srcId="{DFE19D44-0644-47F7-9CD9-30978745DDD6}" destId="{0FFBF005-A659-493D-922F-08F8F3343033}" srcOrd="0" destOrd="0" presId="urn:microsoft.com/office/officeart/2005/8/layout/pList2"/>
    <dgm:cxn modelId="{E483AF41-1CF9-41D0-8825-E2EF8AE37C39}" type="presParOf" srcId="{0FFBF005-A659-493D-922F-08F8F3343033}" destId="{A72225DA-8022-4474-889D-913601FC894E}" srcOrd="0" destOrd="0" presId="urn:microsoft.com/office/officeart/2005/8/layout/pList2"/>
    <dgm:cxn modelId="{6A8DBC0D-3DBF-4C59-91A1-3B1A212E8EC7}" type="presParOf" srcId="{0FFBF005-A659-493D-922F-08F8F3343033}" destId="{253B2B05-05C1-42EA-AC93-FD7A1F99D130}" srcOrd="1" destOrd="0" presId="urn:microsoft.com/office/officeart/2005/8/layout/pList2"/>
    <dgm:cxn modelId="{6AA7C136-5930-4B10-BD49-20B5976722E8}" type="presParOf" srcId="{0FFBF005-A659-493D-922F-08F8F3343033}" destId="{BC786395-29D5-41AE-8DC5-127EAA44E7D7}" srcOrd="2" destOrd="0" presId="urn:microsoft.com/office/officeart/2005/8/layout/pList2"/>
    <dgm:cxn modelId="{97C3777A-87BE-45FE-82E8-0F716404E2EC}" type="presParOf" srcId="{DFE19D44-0644-47F7-9CD9-30978745DDD6}" destId="{27AC9622-E6F5-4A80-93F4-DC6455196494}" srcOrd="1" destOrd="0" presId="urn:microsoft.com/office/officeart/2005/8/layout/pList2"/>
    <dgm:cxn modelId="{31115EC9-9BF5-4655-920E-A6CF7DF6F48D}" type="presParOf" srcId="{DFE19D44-0644-47F7-9CD9-30978745DDD6}" destId="{AF2C22F7-0FEC-4847-97E8-3F42B0442408}" srcOrd="2" destOrd="0" presId="urn:microsoft.com/office/officeart/2005/8/layout/pList2"/>
    <dgm:cxn modelId="{87E2306D-E474-4698-B7E6-653D5F3EA684}" type="presParOf" srcId="{AF2C22F7-0FEC-4847-97E8-3F42B0442408}" destId="{337C848C-BAD1-43B1-9437-7224F0F0DFFD}" srcOrd="0" destOrd="0" presId="urn:microsoft.com/office/officeart/2005/8/layout/pList2"/>
    <dgm:cxn modelId="{8E05D0E7-5E26-48CA-B452-6EF0C08DF7D1}" type="presParOf" srcId="{AF2C22F7-0FEC-4847-97E8-3F42B0442408}" destId="{F36BA2CD-4646-4350-BFA2-E906CDA97D33}" srcOrd="1" destOrd="0" presId="urn:microsoft.com/office/officeart/2005/8/layout/pList2"/>
    <dgm:cxn modelId="{7808A0B3-7DDA-4BDF-A0C4-B9F3CC1D7204}" type="presParOf" srcId="{AF2C22F7-0FEC-4847-97E8-3F42B0442408}" destId="{8C4628B1-6613-4145-9FC2-1E4321B30535}" srcOrd="2" destOrd="0" presId="urn:microsoft.com/office/officeart/2005/8/layout/pList2"/>
    <dgm:cxn modelId="{6608ECC8-F5B8-43FB-A979-805A743DECA0}" type="presParOf" srcId="{DFE19D44-0644-47F7-9CD9-30978745DDD6}" destId="{DBFB930D-86CD-4B1B-B48F-C750EE5F340E}" srcOrd="3" destOrd="0" presId="urn:microsoft.com/office/officeart/2005/8/layout/pList2"/>
    <dgm:cxn modelId="{457419E0-7E66-4609-B6FA-DF6DF23F2E4C}" type="presParOf" srcId="{DFE19D44-0644-47F7-9CD9-30978745DDD6}" destId="{5A2D9F11-2F31-4F76-BEDE-F2E4870E5061}" srcOrd="4" destOrd="0" presId="urn:microsoft.com/office/officeart/2005/8/layout/pList2"/>
    <dgm:cxn modelId="{AEFE880A-5BC5-410D-BD37-9FB174FC8469}" type="presParOf" srcId="{5A2D9F11-2F31-4F76-BEDE-F2E4870E5061}" destId="{D690EACE-DE68-4651-9154-F1983E8C6434}" srcOrd="0" destOrd="0" presId="urn:microsoft.com/office/officeart/2005/8/layout/pList2"/>
    <dgm:cxn modelId="{BE76A9B1-85BA-4B27-A10B-B352ACCB1120}" type="presParOf" srcId="{5A2D9F11-2F31-4F76-BEDE-F2E4870E5061}" destId="{18557158-E6A8-4DF3-A83D-ECF76B75C6C8}" srcOrd="1" destOrd="0" presId="urn:microsoft.com/office/officeart/2005/8/layout/pList2"/>
    <dgm:cxn modelId="{3189B336-262C-436F-B97B-F11E8DE4A8C1}" type="presParOf" srcId="{5A2D9F11-2F31-4F76-BEDE-F2E4870E5061}" destId="{03D687AE-4060-4A88-B164-D691F400F20C}" srcOrd="2" destOrd="0" presId="urn:microsoft.com/office/officeart/2005/8/layout/pList2"/>
    <dgm:cxn modelId="{A451E7FE-3FCB-4DF8-AD9B-76DD4E4E10AA}" type="presParOf" srcId="{DFE19D44-0644-47F7-9CD9-30978745DDD6}" destId="{88A82832-1115-44D0-AFDC-F99B7A9F4176}" srcOrd="5" destOrd="0" presId="urn:microsoft.com/office/officeart/2005/8/layout/pList2"/>
    <dgm:cxn modelId="{7D1E1243-FD7C-47AD-A9B1-87B9E1AB78FC}" type="presParOf" srcId="{DFE19D44-0644-47F7-9CD9-30978745DDD6}" destId="{C31254B5-A4DD-403B-803F-45951730D77A}" srcOrd="6" destOrd="0" presId="urn:microsoft.com/office/officeart/2005/8/layout/pList2"/>
    <dgm:cxn modelId="{69845458-41D5-47B9-9EBD-BA8E3729C802}" type="presParOf" srcId="{C31254B5-A4DD-403B-803F-45951730D77A}" destId="{E6DE165E-6DD0-4D04-8FFB-C416D7BB5C99}" srcOrd="0" destOrd="0" presId="urn:microsoft.com/office/officeart/2005/8/layout/pList2"/>
    <dgm:cxn modelId="{95674C70-D503-483E-9B6B-CB6325AC4924}" type="presParOf" srcId="{C31254B5-A4DD-403B-803F-45951730D77A}" destId="{DA90E4B0-B580-4281-AE91-B4AEF6054A07}" srcOrd="1" destOrd="0" presId="urn:microsoft.com/office/officeart/2005/8/layout/pList2"/>
    <dgm:cxn modelId="{86C66122-DA89-4532-AA5D-126232E8A5FE}" type="presParOf" srcId="{C31254B5-A4DD-403B-803F-45951730D77A}" destId="{A9B58ABC-E840-428E-81BD-4BFF5713514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2D229D-465E-4484-B052-A77855514C55}" type="doc">
      <dgm:prSet loTypeId="urn:microsoft.com/office/officeart/2005/8/layout/hProcess7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6D47477C-DF74-401A-9196-A3A3874FE29D}">
      <dgm:prSet phldrT="[Texto]" custT="1"/>
      <dgm:spPr/>
      <dgm:t>
        <a:bodyPr/>
        <a:lstStyle/>
        <a:p>
          <a:endParaRPr lang="es-ES" sz="1400" smtClean="0"/>
        </a:p>
        <a:p>
          <a:r>
            <a:rPr lang="es-ES" sz="1400" smtClean="0"/>
            <a:t>programadas íntegramente para un sistema operativo específico, se adapta al máximo a las características del hardware del móvil.</a:t>
          </a:r>
          <a:endParaRPr lang="es-ES" sz="1400" dirty="0"/>
        </a:p>
      </dgm:t>
    </dgm:pt>
    <dgm:pt modelId="{728213FE-8731-4A92-9D2B-DBAA9155E807}" type="parTrans" cxnId="{A32FF573-0CD1-465C-B621-2C60F1F518DE}">
      <dgm:prSet/>
      <dgm:spPr/>
      <dgm:t>
        <a:bodyPr/>
        <a:lstStyle/>
        <a:p>
          <a:endParaRPr lang="es-ES"/>
        </a:p>
      </dgm:t>
    </dgm:pt>
    <dgm:pt modelId="{32807F6F-832B-4E4B-801B-CE7B83CBF67D}" type="sibTrans" cxnId="{A32FF573-0CD1-465C-B621-2C60F1F518DE}">
      <dgm:prSet/>
      <dgm:spPr/>
      <dgm:t>
        <a:bodyPr/>
        <a:lstStyle/>
        <a:p>
          <a:endParaRPr lang="es-ES"/>
        </a:p>
      </dgm:t>
    </dgm:pt>
    <dgm:pt modelId="{D831BAAA-6885-4B70-9115-3F5CBDD85963}">
      <dgm:prSet phldrT="[Texto]" custT="1"/>
      <dgm:spPr/>
      <dgm:t>
        <a:bodyPr/>
        <a:lstStyle/>
        <a:p>
          <a:endParaRPr lang="es-ES" sz="1400" smtClean="0"/>
        </a:p>
        <a:p>
          <a:r>
            <a:rPr lang="es-ES" sz="1400" smtClean="0"/>
            <a:t>este tipo de apps se desarrollan bajo estándares como HTML5, JavaScript, CSS, compatible con los diferentes tipos de navegadores y dispositivos.</a:t>
          </a:r>
          <a:endParaRPr lang="es-ES" sz="1400" dirty="0"/>
        </a:p>
      </dgm:t>
    </dgm:pt>
    <dgm:pt modelId="{1222DEF7-9659-4603-AE76-7543CC2747C5}" type="parTrans" cxnId="{CABEAAAA-179E-4A41-8FC4-B65486939C05}">
      <dgm:prSet/>
      <dgm:spPr/>
      <dgm:t>
        <a:bodyPr/>
        <a:lstStyle/>
        <a:p>
          <a:endParaRPr lang="es-ES"/>
        </a:p>
      </dgm:t>
    </dgm:pt>
    <dgm:pt modelId="{FBEE0514-42AF-4E0F-ACAD-5F34F59C9EC6}" type="sibTrans" cxnId="{CABEAAAA-179E-4A41-8FC4-B65486939C05}">
      <dgm:prSet/>
      <dgm:spPr/>
      <dgm:t>
        <a:bodyPr/>
        <a:lstStyle/>
        <a:p>
          <a:endParaRPr lang="es-ES"/>
        </a:p>
      </dgm:t>
    </dgm:pt>
    <dgm:pt modelId="{01DEE452-FF8F-4EA9-ACA6-E2B86D0DF78F}">
      <dgm:prSet phldrT="[Texto]" custT="1"/>
      <dgm:spPr/>
      <dgm:t>
        <a:bodyPr/>
        <a:lstStyle/>
        <a:p>
          <a:r>
            <a:rPr lang="es-ES" sz="2400" b="1" smtClean="0"/>
            <a:t>A. Híbridas</a:t>
          </a:r>
          <a:endParaRPr lang="es-ES" sz="2400" b="1" dirty="0"/>
        </a:p>
      </dgm:t>
    </dgm:pt>
    <dgm:pt modelId="{D00D16F9-2B34-4B24-A1B7-7EBDD2408C2D}" type="parTrans" cxnId="{9876DE56-74EA-4382-B42A-18774496231D}">
      <dgm:prSet/>
      <dgm:spPr/>
      <dgm:t>
        <a:bodyPr/>
        <a:lstStyle/>
        <a:p>
          <a:endParaRPr lang="es-ES"/>
        </a:p>
      </dgm:t>
    </dgm:pt>
    <dgm:pt modelId="{D79BCC1E-BD28-41B3-B66C-1BAE7038736D}" type="sibTrans" cxnId="{9876DE56-74EA-4382-B42A-18774496231D}">
      <dgm:prSet/>
      <dgm:spPr/>
      <dgm:t>
        <a:bodyPr/>
        <a:lstStyle/>
        <a:p>
          <a:endParaRPr lang="es-ES"/>
        </a:p>
      </dgm:t>
    </dgm:pt>
    <dgm:pt modelId="{EE8A1B79-8F47-45BC-BC39-F9DFB762F43B}">
      <dgm:prSet phldrT="[Texto]" custT="1"/>
      <dgm:spPr/>
      <dgm:t>
        <a:bodyPr/>
        <a:lstStyle/>
        <a:p>
          <a:endParaRPr lang="es-ES" sz="1400" smtClean="0"/>
        </a:p>
        <a:p>
          <a:r>
            <a:rPr lang="es-ES_tradnl" sz="1400" smtClean="0"/>
            <a:t>cuentan con un desarrollo nativo y lenguaje web, utiliza todas las funcionalidades del móvil, y con el mismo código para los diferentes S.O.</a:t>
          </a:r>
        </a:p>
        <a:p>
          <a:r>
            <a:rPr lang="es-ES" sz="1000" smtClean="0"/>
            <a:t>Se caracteriza por  ser semántico, adaptable, flexible, escalable y  multiplatforma</a:t>
          </a:r>
        </a:p>
        <a:p>
          <a:endParaRPr lang="es-ES" sz="1050" dirty="0"/>
        </a:p>
      </dgm:t>
    </dgm:pt>
    <dgm:pt modelId="{DBE64A04-9A60-4AC6-936C-C38D63A358DD}" type="parTrans" cxnId="{93814AF8-241D-409A-B060-1C8BC9189D6A}">
      <dgm:prSet/>
      <dgm:spPr/>
      <dgm:t>
        <a:bodyPr/>
        <a:lstStyle/>
        <a:p>
          <a:endParaRPr lang="es-ES"/>
        </a:p>
      </dgm:t>
    </dgm:pt>
    <dgm:pt modelId="{12F954D3-3402-4862-A526-349274C35EB7}" type="sibTrans" cxnId="{93814AF8-241D-409A-B060-1C8BC9189D6A}">
      <dgm:prSet/>
      <dgm:spPr/>
      <dgm:t>
        <a:bodyPr/>
        <a:lstStyle/>
        <a:p>
          <a:endParaRPr lang="es-ES"/>
        </a:p>
      </dgm:t>
    </dgm:pt>
    <dgm:pt modelId="{6DF83B9F-3BE6-407B-A16C-3CC3665258C4}">
      <dgm:prSet phldrT="[Texto]" custT="1"/>
      <dgm:spPr/>
      <dgm:t>
        <a:bodyPr/>
        <a:lstStyle/>
        <a:p>
          <a:r>
            <a:rPr lang="es-ES" sz="2400" b="1" smtClean="0"/>
            <a:t>App Web</a:t>
          </a:r>
          <a:endParaRPr lang="es-ES" sz="2400" b="1" dirty="0"/>
        </a:p>
      </dgm:t>
    </dgm:pt>
    <dgm:pt modelId="{EA8350C8-F6B1-4DFF-A024-8E08A886A4D5}" type="parTrans" cxnId="{342D1A80-31AD-47C8-A4AE-FBD31FBF0C59}">
      <dgm:prSet/>
      <dgm:spPr/>
      <dgm:t>
        <a:bodyPr/>
        <a:lstStyle/>
        <a:p>
          <a:endParaRPr lang="es-ES"/>
        </a:p>
      </dgm:t>
    </dgm:pt>
    <dgm:pt modelId="{E4D7302B-85FB-4C2A-9AE2-FA339497CCD3}" type="sibTrans" cxnId="{342D1A80-31AD-47C8-A4AE-FBD31FBF0C59}">
      <dgm:prSet/>
      <dgm:spPr/>
      <dgm:t>
        <a:bodyPr/>
        <a:lstStyle/>
        <a:p>
          <a:endParaRPr lang="es-ES"/>
        </a:p>
      </dgm:t>
    </dgm:pt>
    <dgm:pt modelId="{AE77DDCD-17E7-4218-B5BB-8CB1219EDD1E}">
      <dgm:prSet phldrT="[Texto]"/>
      <dgm:spPr/>
      <dgm:t>
        <a:bodyPr/>
        <a:lstStyle/>
        <a:p>
          <a:r>
            <a:rPr lang="es-ES" b="1" smtClean="0"/>
            <a:t>A. Nativas</a:t>
          </a:r>
          <a:endParaRPr lang="es-ES" b="1" dirty="0"/>
        </a:p>
      </dgm:t>
    </dgm:pt>
    <dgm:pt modelId="{D011140E-BE97-417D-88F4-BDA712F2BBDF}" type="parTrans" cxnId="{A7A826C0-A3AF-4A86-BE97-D394453A7B54}">
      <dgm:prSet/>
      <dgm:spPr/>
      <dgm:t>
        <a:bodyPr/>
        <a:lstStyle/>
        <a:p>
          <a:endParaRPr lang="es-ES"/>
        </a:p>
      </dgm:t>
    </dgm:pt>
    <dgm:pt modelId="{BD93F450-F54A-48B3-B826-2DD75E578127}" type="sibTrans" cxnId="{A7A826C0-A3AF-4A86-BE97-D394453A7B54}">
      <dgm:prSet/>
      <dgm:spPr/>
      <dgm:t>
        <a:bodyPr/>
        <a:lstStyle/>
        <a:p>
          <a:endParaRPr lang="es-ES"/>
        </a:p>
      </dgm:t>
    </dgm:pt>
    <dgm:pt modelId="{16206FE6-918D-44D0-8046-DDB6D5D63B9C}" type="pres">
      <dgm:prSet presAssocID="{F62D229D-465E-4484-B052-A77855514C5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8E92856-CA20-40E7-B8EF-1C3B99137E02}" type="pres">
      <dgm:prSet presAssocID="{AE77DDCD-17E7-4218-B5BB-8CB1219EDD1E}" presName="compositeNode" presStyleCnt="0">
        <dgm:presLayoutVars>
          <dgm:bulletEnabled val="1"/>
        </dgm:presLayoutVars>
      </dgm:prSet>
      <dgm:spPr/>
    </dgm:pt>
    <dgm:pt modelId="{C28FC713-7146-4E46-A496-350E9AD03F93}" type="pres">
      <dgm:prSet presAssocID="{AE77DDCD-17E7-4218-B5BB-8CB1219EDD1E}" presName="bgRect" presStyleLbl="node1" presStyleIdx="0" presStyleCnt="3"/>
      <dgm:spPr/>
      <dgm:t>
        <a:bodyPr/>
        <a:lstStyle/>
        <a:p>
          <a:endParaRPr lang="es-ES"/>
        </a:p>
      </dgm:t>
    </dgm:pt>
    <dgm:pt modelId="{2683AE35-A2CB-4E32-AC43-96390A97CBCF}" type="pres">
      <dgm:prSet presAssocID="{AE77DDCD-17E7-4218-B5BB-8CB1219EDD1E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D02D21-A8DC-431C-82C9-55CD6A26A429}" type="pres">
      <dgm:prSet presAssocID="{AE77DDCD-17E7-4218-B5BB-8CB1219EDD1E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623E0D-3DD3-4EDD-9E96-65DF15681E47}" type="pres">
      <dgm:prSet presAssocID="{BD93F450-F54A-48B3-B826-2DD75E578127}" presName="hSp" presStyleCnt="0"/>
      <dgm:spPr/>
    </dgm:pt>
    <dgm:pt modelId="{14BE6C00-856A-44F4-B30D-4D39437D5644}" type="pres">
      <dgm:prSet presAssocID="{BD93F450-F54A-48B3-B826-2DD75E578127}" presName="vProcSp" presStyleCnt="0"/>
      <dgm:spPr/>
    </dgm:pt>
    <dgm:pt modelId="{D48FF38B-8C21-4BCA-BBD4-E3D3049202AA}" type="pres">
      <dgm:prSet presAssocID="{BD93F450-F54A-48B3-B826-2DD75E578127}" presName="vSp1" presStyleCnt="0"/>
      <dgm:spPr/>
    </dgm:pt>
    <dgm:pt modelId="{3232E8B6-5B46-4320-A61A-D34D5AD8840C}" type="pres">
      <dgm:prSet presAssocID="{BD93F450-F54A-48B3-B826-2DD75E578127}" presName="simulatedConn" presStyleLbl="solidFgAcc1" presStyleIdx="0" presStyleCnt="2"/>
      <dgm:spPr/>
    </dgm:pt>
    <dgm:pt modelId="{95FB0A2D-D97E-4C85-B9C2-8405F408AFA1}" type="pres">
      <dgm:prSet presAssocID="{BD93F450-F54A-48B3-B826-2DD75E578127}" presName="vSp2" presStyleCnt="0"/>
      <dgm:spPr/>
    </dgm:pt>
    <dgm:pt modelId="{17C36A52-93BE-4E5E-B840-A6F83ED04CC1}" type="pres">
      <dgm:prSet presAssocID="{BD93F450-F54A-48B3-B826-2DD75E578127}" presName="sibTrans" presStyleCnt="0"/>
      <dgm:spPr/>
    </dgm:pt>
    <dgm:pt modelId="{476D5CF0-322C-4BCC-AED4-51E07D64DB36}" type="pres">
      <dgm:prSet presAssocID="{6DF83B9F-3BE6-407B-A16C-3CC3665258C4}" presName="compositeNode" presStyleCnt="0">
        <dgm:presLayoutVars>
          <dgm:bulletEnabled val="1"/>
        </dgm:presLayoutVars>
      </dgm:prSet>
      <dgm:spPr/>
    </dgm:pt>
    <dgm:pt modelId="{798C4EDB-B5CD-4001-BE5A-D695CD4FD544}" type="pres">
      <dgm:prSet presAssocID="{6DF83B9F-3BE6-407B-A16C-3CC3665258C4}" presName="bgRect" presStyleLbl="node1" presStyleIdx="1" presStyleCnt="3"/>
      <dgm:spPr/>
      <dgm:t>
        <a:bodyPr/>
        <a:lstStyle/>
        <a:p>
          <a:endParaRPr lang="es-ES"/>
        </a:p>
      </dgm:t>
    </dgm:pt>
    <dgm:pt modelId="{F4336C58-68F4-4379-BDCE-FE57DFD72D47}" type="pres">
      <dgm:prSet presAssocID="{6DF83B9F-3BE6-407B-A16C-3CC3665258C4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3649E8A-51C0-4EBA-9949-11A1259EA4F0}" type="pres">
      <dgm:prSet presAssocID="{6DF83B9F-3BE6-407B-A16C-3CC3665258C4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36E0F1-C717-4FCA-A86D-13985FC4DE7F}" type="pres">
      <dgm:prSet presAssocID="{E4D7302B-85FB-4C2A-9AE2-FA339497CCD3}" presName="hSp" presStyleCnt="0"/>
      <dgm:spPr/>
    </dgm:pt>
    <dgm:pt modelId="{94C99E63-8EC7-48F3-B9E9-373C3F9411D9}" type="pres">
      <dgm:prSet presAssocID="{E4D7302B-85FB-4C2A-9AE2-FA339497CCD3}" presName="vProcSp" presStyleCnt="0"/>
      <dgm:spPr/>
    </dgm:pt>
    <dgm:pt modelId="{5889F3E8-70CC-495D-86AA-2B5CED630CE0}" type="pres">
      <dgm:prSet presAssocID="{E4D7302B-85FB-4C2A-9AE2-FA339497CCD3}" presName="vSp1" presStyleCnt="0"/>
      <dgm:spPr/>
    </dgm:pt>
    <dgm:pt modelId="{25D2BE95-06F9-4C1A-88B7-95BE03845001}" type="pres">
      <dgm:prSet presAssocID="{E4D7302B-85FB-4C2A-9AE2-FA339497CCD3}" presName="simulatedConn" presStyleLbl="solidFgAcc1" presStyleIdx="1" presStyleCnt="2"/>
      <dgm:spPr/>
    </dgm:pt>
    <dgm:pt modelId="{92B0E615-ACD9-4EE0-B4B0-D15E9BC59594}" type="pres">
      <dgm:prSet presAssocID="{E4D7302B-85FB-4C2A-9AE2-FA339497CCD3}" presName="vSp2" presStyleCnt="0"/>
      <dgm:spPr/>
    </dgm:pt>
    <dgm:pt modelId="{61839CD0-8B41-4716-B747-939FBE725357}" type="pres">
      <dgm:prSet presAssocID="{E4D7302B-85FB-4C2A-9AE2-FA339497CCD3}" presName="sibTrans" presStyleCnt="0"/>
      <dgm:spPr/>
    </dgm:pt>
    <dgm:pt modelId="{0D68AA83-8E14-4276-A8A1-E954CEF319F8}" type="pres">
      <dgm:prSet presAssocID="{01DEE452-FF8F-4EA9-ACA6-E2B86D0DF78F}" presName="compositeNode" presStyleCnt="0">
        <dgm:presLayoutVars>
          <dgm:bulletEnabled val="1"/>
        </dgm:presLayoutVars>
      </dgm:prSet>
      <dgm:spPr/>
    </dgm:pt>
    <dgm:pt modelId="{4805C19A-7ED4-44CC-BF23-023671F1EE3E}" type="pres">
      <dgm:prSet presAssocID="{01DEE452-FF8F-4EA9-ACA6-E2B86D0DF78F}" presName="bgRect" presStyleLbl="node1" presStyleIdx="2" presStyleCnt="3" custScaleY="100000" custLinFactNeighborX="23" custLinFactNeighborY="-1228"/>
      <dgm:spPr/>
      <dgm:t>
        <a:bodyPr/>
        <a:lstStyle/>
        <a:p>
          <a:endParaRPr lang="es-ES"/>
        </a:p>
      </dgm:t>
    </dgm:pt>
    <dgm:pt modelId="{912EF8D5-950E-444B-97DE-563CFEF582DD}" type="pres">
      <dgm:prSet presAssocID="{01DEE452-FF8F-4EA9-ACA6-E2B86D0DF78F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83FFBE-9B76-40B4-96E5-98AFA46B277A}" type="pres">
      <dgm:prSet presAssocID="{01DEE452-FF8F-4EA9-ACA6-E2B86D0DF78F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F093FCA-7358-4057-8C7A-CE0190B6EC36}" type="presOf" srcId="{01DEE452-FF8F-4EA9-ACA6-E2B86D0DF78F}" destId="{912EF8D5-950E-444B-97DE-563CFEF582DD}" srcOrd="1" destOrd="0" presId="urn:microsoft.com/office/officeart/2005/8/layout/hProcess7"/>
    <dgm:cxn modelId="{CABEAAAA-179E-4A41-8FC4-B65486939C05}" srcId="{6DF83B9F-3BE6-407B-A16C-3CC3665258C4}" destId="{D831BAAA-6885-4B70-9115-3F5CBDD85963}" srcOrd="0" destOrd="0" parTransId="{1222DEF7-9659-4603-AE76-7543CC2747C5}" sibTransId="{FBEE0514-42AF-4E0F-ACAD-5F34F59C9EC6}"/>
    <dgm:cxn modelId="{6B51966C-272B-4D3E-BF3F-941F2D7C1928}" type="presOf" srcId="{6DF83B9F-3BE6-407B-A16C-3CC3665258C4}" destId="{F4336C58-68F4-4379-BDCE-FE57DFD72D47}" srcOrd="1" destOrd="0" presId="urn:microsoft.com/office/officeart/2005/8/layout/hProcess7"/>
    <dgm:cxn modelId="{3DB9A124-1652-4181-92A5-D3041D58FEF3}" type="presOf" srcId="{AE77DDCD-17E7-4218-B5BB-8CB1219EDD1E}" destId="{2683AE35-A2CB-4E32-AC43-96390A97CBCF}" srcOrd="1" destOrd="0" presId="urn:microsoft.com/office/officeart/2005/8/layout/hProcess7"/>
    <dgm:cxn modelId="{16470D0E-4224-43F2-BF4C-93A78F55DBDA}" type="presOf" srcId="{EE8A1B79-8F47-45BC-BC39-F9DFB762F43B}" destId="{0B83FFBE-9B76-40B4-96E5-98AFA46B277A}" srcOrd="0" destOrd="0" presId="urn:microsoft.com/office/officeart/2005/8/layout/hProcess7"/>
    <dgm:cxn modelId="{A7A826C0-A3AF-4A86-BE97-D394453A7B54}" srcId="{F62D229D-465E-4484-B052-A77855514C55}" destId="{AE77DDCD-17E7-4218-B5BB-8CB1219EDD1E}" srcOrd="0" destOrd="0" parTransId="{D011140E-BE97-417D-88F4-BDA712F2BBDF}" sibTransId="{BD93F450-F54A-48B3-B826-2DD75E578127}"/>
    <dgm:cxn modelId="{342D1A80-31AD-47C8-A4AE-FBD31FBF0C59}" srcId="{F62D229D-465E-4484-B052-A77855514C55}" destId="{6DF83B9F-3BE6-407B-A16C-3CC3665258C4}" srcOrd="1" destOrd="0" parTransId="{EA8350C8-F6B1-4DFF-A024-8E08A886A4D5}" sibTransId="{E4D7302B-85FB-4C2A-9AE2-FA339497CCD3}"/>
    <dgm:cxn modelId="{287F1277-590A-4FD2-924D-46C7E1BA3ABB}" type="presOf" srcId="{AE77DDCD-17E7-4218-B5BB-8CB1219EDD1E}" destId="{C28FC713-7146-4E46-A496-350E9AD03F93}" srcOrd="0" destOrd="0" presId="urn:microsoft.com/office/officeart/2005/8/layout/hProcess7"/>
    <dgm:cxn modelId="{A32FF573-0CD1-465C-B621-2C60F1F518DE}" srcId="{AE77DDCD-17E7-4218-B5BB-8CB1219EDD1E}" destId="{6D47477C-DF74-401A-9196-A3A3874FE29D}" srcOrd="0" destOrd="0" parTransId="{728213FE-8731-4A92-9D2B-DBAA9155E807}" sibTransId="{32807F6F-832B-4E4B-801B-CE7B83CBF67D}"/>
    <dgm:cxn modelId="{9876DE56-74EA-4382-B42A-18774496231D}" srcId="{F62D229D-465E-4484-B052-A77855514C55}" destId="{01DEE452-FF8F-4EA9-ACA6-E2B86D0DF78F}" srcOrd="2" destOrd="0" parTransId="{D00D16F9-2B34-4B24-A1B7-7EBDD2408C2D}" sibTransId="{D79BCC1E-BD28-41B3-B66C-1BAE7038736D}"/>
    <dgm:cxn modelId="{68AEB52F-04E1-471A-9E67-015854DA7DAF}" type="presOf" srcId="{D831BAAA-6885-4B70-9115-3F5CBDD85963}" destId="{83649E8A-51C0-4EBA-9949-11A1259EA4F0}" srcOrd="0" destOrd="0" presId="urn:microsoft.com/office/officeart/2005/8/layout/hProcess7"/>
    <dgm:cxn modelId="{4258001D-FE65-4F5A-872C-AE62AD1CE2EE}" type="presOf" srcId="{01DEE452-FF8F-4EA9-ACA6-E2B86D0DF78F}" destId="{4805C19A-7ED4-44CC-BF23-023671F1EE3E}" srcOrd="0" destOrd="0" presId="urn:microsoft.com/office/officeart/2005/8/layout/hProcess7"/>
    <dgm:cxn modelId="{301AD686-8663-4FB3-A468-5DBF1288296F}" type="presOf" srcId="{F62D229D-465E-4484-B052-A77855514C55}" destId="{16206FE6-918D-44D0-8046-DDB6D5D63B9C}" srcOrd="0" destOrd="0" presId="urn:microsoft.com/office/officeart/2005/8/layout/hProcess7"/>
    <dgm:cxn modelId="{5120E547-3C0A-4FA7-9DDB-E2E10A1909C4}" type="presOf" srcId="{6D47477C-DF74-401A-9196-A3A3874FE29D}" destId="{2CD02D21-A8DC-431C-82C9-55CD6A26A429}" srcOrd="0" destOrd="0" presId="urn:microsoft.com/office/officeart/2005/8/layout/hProcess7"/>
    <dgm:cxn modelId="{93814AF8-241D-409A-B060-1C8BC9189D6A}" srcId="{01DEE452-FF8F-4EA9-ACA6-E2B86D0DF78F}" destId="{EE8A1B79-8F47-45BC-BC39-F9DFB762F43B}" srcOrd="0" destOrd="0" parTransId="{DBE64A04-9A60-4AC6-936C-C38D63A358DD}" sibTransId="{12F954D3-3402-4862-A526-349274C35EB7}"/>
    <dgm:cxn modelId="{9299AD29-8C7A-4856-B082-1A5A9D3CA6C2}" type="presOf" srcId="{6DF83B9F-3BE6-407B-A16C-3CC3665258C4}" destId="{798C4EDB-B5CD-4001-BE5A-D695CD4FD544}" srcOrd="0" destOrd="0" presId="urn:microsoft.com/office/officeart/2005/8/layout/hProcess7"/>
    <dgm:cxn modelId="{64BD3DD3-5738-4E81-889D-36C95785D875}" type="presParOf" srcId="{16206FE6-918D-44D0-8046-DDB6D5D63B9C}" destId="{C8E92856-CA20-40E7-B8EF-1C3B99137E02}" srcOrd="0" destOrd="0" presId="urn:microsoft.com/office/officeart/2005/8/layout/hProcess7"/>
    <dgm:cxn modelId="{DB09041E-3B24-478B-91D1-487D12BB592E}" type="presParOf" srcId="{C8E92856-CA20-40E7-B8EF-1C3B99137E02}" destId="{C28FC713-7146-4E46-A496-350E9AD03F93}" srcOrd="0" destOrd="0" presId="urn:microsoft.com/office/officeart/2005/8/layout/hProcess7"/>
    <dgm:cxn modelId="{30355EDF-A16F-4ED7-8266-D793A2A72E77}" type="presParOf" srcId="{C8E92856-CA20-40E7-B8EF-1C3B99137E02}" destId="{2683AE35-A2CB-4E32-AC43-96390A97CBCF}" srcOrd="1" destOrd="0" presId="urn:microsoft.com/office/officeart/2005/8/layout/hProcess7"/>
    <dgm:cxn modelId="{FAEE0F2F-AB86-44F6-87E2-988FD8DB1A43}" type="presParOf" srcId="{C8E92856-CA20-40E7-B8EF-1C3B99137E02}" destId="{2CD02D21-A8DC-431C-82C9-55CD6A26A429}" srcOrd="2" destOrd="0" presId="urn:microsoft.com/office/officeart/2005/8/layout/hProcess7"/>
    <dgm:cxn modelId="{DBBFA078-9FA3-449F-9134-DEA998F5D3A6}" type="presParOf" srcId="{16206FE6-918D-44D0-8046-DDB6D5D63B9C}" destId="{86623E0D-3DD3-4EDD-9E96-65DF15681E47}" srcOrd="1" destOrd="0" presId="urn:microsoft.com/office/officeart/2005/8/layout/hProcess7"/>
    <dgm:cxn modelId="{17C63ADA-5559-4369-AFEF-1EF3A2443715}" type="presParOf" srcId="{16206FE6-918D-44D0-8046-DDB6D5D63B9C}" destId="{14BE6C00-856A-44F4-B30D-4D39437D5644}" srcOrd="2" destOrd="0" presId="urn:microsoft.com/office/officeart/2005/8/layout/hProcess7"/>
    <dgm:cxn modelId="{66A8862D-03B5-40CC-8DFD-1C91E7588A7D}" type="presParOf" srcId="{14BE6C00-856A-44F4-B30D-4D39437D5644}" destId="{D48FF38B-8C21-4BCA-BBD4-E3D3049202AA}" srcOrd="0" destOrd="0" presId="urn:microsoft.com/office/officeart/2005/8/layout/hProcess7"/>
    <dgm:cxn modelId="{DF8ABBB8-2E97-447E-82C1-14E05FE85CAC}" type="presParOf" srcId="{14BE6C00-856A-44F4-B30D-4D39437D5644}" destId="{3232E8B6-5B46-4320-A61A-D34D5AD8840C}" srcOrd="1" destOrd="0" presId="urn:microsoft.com/office/officeart/2005/8/layout/hProcess7"/>
    <dgm:cxn modelId="{59FC79D3-AD5D-4DF3-B2D4-AA161B92FD74}" type="presParOf" srcId="{14BE6C00-856A-44F4-B30D-4D39437D5644}" destId="{95FB0A2D-D97E-4C85-B9C2-8405F408AFA1}" srcOrd="2" destOrd="0" presId="urn:microsoft.com/office/officeart/2005/8/layout/hProcess7"/>
    <dgm:cxn modelId="{10D6AC89-E256-4DE1-8F78-A8B7DEAC1A57}" type="presParOf" srcId="{16206FE6-918D-44D0-8046-DDB6D5D63B9C}" destId="{17C36A52-93BE-4E5E-B840-A6F83ED04CC1}" srcOrd="3" destOrd="0" presId="urn:microsoft.com/office/officeart/2005/8/layout/hProcess7"/>
    <dgm:cxn modelId="{FE7D6935-13D9-4369-96DF-05D343113E11}" type="presParOf" srcId="{16206FE6-918D-44D0-8046-DDB6D5D63B9C}" destId="{476D5CF0-322C-4BCC-AED4-51E07D64DB36}" srcOrd="4" destOrd="0" presId="urn:microsoft.com/office/officeart/2005/8/layout/hProcess7"/>
    <dgm:cxn modelId="{2DE322C5-FEAF-443D-BCDA-E9F67399A299}" type="presParOf" srcId="{476D5CF0-322C-4BCC-AED4-51E07D64DB36}" destId="{798C4EDB-B5CD-4001-BE5A-D695CD4FD544}" srcOrd="0" destOrd="0" presId="urn:microsoft.com/office/officeart/2005/8/layout/hProcess7"/>
    <dgm:cxn modelId="{1ADDFAB3-DA63-4B5A-A39B-52828307F9D5}" type="presParOf" srcId="{476D5CF0-322C-4BCC-AED4-51E07D64DB36}" destId="{F4336C58-68F4-4379-BDCE-FE57DFD72D47}" srcOrd="1" destOrd="0" presId="urn:microsoft.com/office/officeart/2005/8/layout/hProcess7"/>
    <dgm:cxn modelId="{009E1AB2-979C-497A-AC64-E8F8CB284AE3}" type="presParOf" srcId="{476D5CF0-322C-4BCC-AED4-51E07D64DB36}" destId="{83649E8A-51C0-4EBA-9949-11A1259EA4F0}" srcOrd="2" destOrd="0" presId="urn:microsoft.com/office/officeart/2005/8/layout/hProcess7"/>
    <dgm:cxn modelId="{EEB90FBB-E2AC-4771-A2DA-E429B2B125C0}" type="presParOf" srcId="{16206FE6-918D-44D0-8046-DDB6D5D63B9C}" destId="{3036E0F1-C717-4FCA-A86D-13985FC4DE7F}" srcOrd="5" destOrd="0" presId="urn:microsoft.com/office/officeart/2005/8/layout/hProcess7"/>
    <dgm:cxn modelId="{F96743D7-50ED-49AB-A34A-553612902F85}" type="presParOf" srcId="{16206FE6-918D-44D0-8046-DDB6D5D63B9C}" destId="{94C99E63-8EC7-48F3-B9E9-373C3F9411D9}" srcOrd="6" destOrd="0" presId="urn:microsoft.com/office/officeart/2005/8/layout/hProcess7"/>
    <dgm:cxn modelId="{084E6B91-1696-4A3E-B146-62E0C9C62507}" type="presParOf" srcId="{94C99E63-8EC7-48F3-B9E9-373C3F9411D9}" destId="{5889F3E8-70CC-495D-86AA-2B5CED630CE0}" srcOrd="0" destOrd="0" presId="urn:microsoft.com/office/officeart/2005/8/layout/hProcess7"/>
    <dgm:cxn modelId="{AB1E5A62-65E3-4EB2-B563-FE39429C0ED3}" type="presParOf" srcId="{94C99E63-8EC7-48F3-B9E9-373C3F9411D9}" destId="{25D2BE95-06F9-4C1A-88B7-95BE03845001}" srcOrd="1" destOrd="0" presId="urn:microsoft.com/office/officeart/2005/8/layout/hProcess7"/>
    <dgm:cxn modelId="{4880D637-949E-4606-8C86-B8E10F2F4EDB}" type="presParOf" srcId="{94C99E63-8EC7-48F3-B9E9-373C3F9411D9}" destId="{92B0E615-ACD9-4EE0-B4B0-D15E9BC59594}" srcOrd="2" destOrd="0" presId="urn:microsoft.com/office/officeart/2005/8/layout/hProcess7"/>
    <dgm:cxn modelId="{2670B3DF-5B15-45F3-8DC1-E8C63AB7A941}" type="presParOf" srcId="{16206FE6-918D-44D0-8046-DDB6D5D63B9C}" destId="{61839CD0-8B41-4716-B747-939FBE725357}" srcOrd="7" destOrd="0" presId="urn:microsoft.com/office/officeart/2005/8/layout/hProcess7"/>
    <dgm:cxn modelId="{84DEB624-F904-4838-8296-7B7A8F71C9F5}" type="presParOf" srcId="{16206FE6-918D-44D0-8046-DDB6D5D63B9C}" destId="{0D68AA83-8E14-4276-A8A1-E954CEF319F8}" srcOrd="8" destOrd="0" presId="urn:microsoft.com/office/officeart/2005/8/layout/hProcess7"/>
    <dgm:cxn modelId="{8B6C39C0-5191-4C0D-A9A6-E95BCE40780A}" type="presParOf" srcId="{0D68AA83-8E14-4276-A8A1-E954CEF319F8}" destId="{4805C19A-7ED4-44CC-BF23-023671F1EE3E}" srcOrd="0" destOrd="0" presId="urn:microsoft.com/office/officeart/2005/8/layout/hProcess7"/>
    <dgm:cxn modelId="{1BB4DEF6-B8CB-4B88-9776-F7EAB1ED496F}" type="presParOf" srcId="{0D68AA83-8E14-4276-A8A1-E954CEF319F8}" destId="{912EF8D5-950E-444B-97DE-563CFEF582DD}" srcOrd="1" destOrd="0" presId="urn:microsoft.com/office/officeart/2005/8/layout/hProcess7"/>
    <dgm:cxn modelId="{31BD7531-AC3D-433C-90DA-633CF39D5761}" type="presParOf" srcId="{0D68AA83-8E14-4276-A8A1-E954CEF319F8}" destId="{0B83FFBE-9B76-40B4-96E5-98AFA46B277A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25556C-ABF6-4523-9706-21235BBBC02D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8BE889DF-995F-4F29-AD47-E2E2F49E9D8E}">
      <dgm:prSet custT="1"/>
      <dgm:spPr/>
      <dgm:t>
        <a:bodyPr/>
        <a:lstStyle/>
        <a:p>
          <a:r>
            <a:rPr lang="es-ES_tradnl" sz="1600" u="none" dirty="0" smtClean="0">
              <a:uFillTx/>
            </a:rPr>
            <a:t>Conectarse </a:t>
          </a:r>
          <a:r>
            <a:rPr lang="es-ES_tradnl" sz="1600" u="none" dirty="0" smtClean="0">
              <a:uFillTx/>
            </a:rPr>
            <a:t>a través de redes </a:t>
          </a:r>
          <a:r>
            <a:rPr lang="es-ES_tradnl" sz="1600" u="none" dirty="0" smtClean="0">
              <a:uFillTx/>
            </a:rPr>
            <a:t> seguras</a:t>
          </a:r>
          <a:endParaRPr lang="es-ES_tradnl" sz="1600" u="none" dirty="0">
            <a:uFillTx/>
          </a:endParaRPr>
        </a:p>
      </dgm:t>
    </dgm:pt>
    <dgm:pt modelId="{AEDA627D-698E-4BED-A3AA-6F341E3DA4EB}" type="parTrans" cxnId="{8AA9808A-A8BC-4C0D-B037-71D78B8295CD}">
      <dgm:prSet/>
      <dgm:spPr/>
      <dgm:t>
        <a:bodyPr/>
        <a:lstStyle/>
        <a:p>
          <a:endParaRPr lang="es-ES"/>
        </a:p>
      </dgm:t>
    </dgm:pt>
    <dgm:pt modelId="{E5B9F23D-F109-4488-92E8-089CF351FF62}" type="sibTrans" cxnId="{8AA9808A-A8BC-4C0D-B037-71D78B8295CD}">
      <dgm:prSet/>
      <dgm:spPr/>
      <dgm:t>
        <a:bodyPr/>
        <a:lstStyle/>
        <a:p>
          <a:endParaRPr lang="es-ES"/>
        </a:p>
      </dgm:t>
    </dgm:pt>
    <dgm:pt modelId="{AC5AA6FA-8AD7-4A88-A3B1-1B1260BDB8F8}">
      <dgm:prSet custT="1"/>
      <dgm:spPr>
        <a:solidFill>
          <a:srgbClr val="DA465A"/>
        </a:solidFill>
      </dgm:spPr>
      <dgm:t>
        <a:bodyPr/>
        <a:lstStyle/>
        <a:p>
          <a:r>
            <a:rPr lang="es-ES_tradnl" sz="1600" u="none" dirty="0" smtClean="0">
              <a:uFillTx/>
            </a:rPr>
            <a:t>Actualizar </a:t>
          </a:r>
          <a:r>
            <a:rPr lang="es-ES_tradnl" sz="1600" u="none" dirty="0" smtClean="0">
              <a:uFillTx/>
            </a:rPr>
            <a:t>Sistema </a:t>
          </a:r>
          <a:r>
            <a:rPr lang="es-ES_tradnl" sz="1600" u="none" dirty="0" smtClean="0">
              <a:uFillTx/>
            </a:rPr>
            <a:t>Operativo.</a:t>
          </a:r>
          <a:endParaRPr lang="es-ES_tradnl" sz="1600" u="none" dirty="0">
            <a:uFillTx/>
          </a:endParaRPr>
        </a:p>
      </dgm:t>
    </dgm:pt>
    <dgm:pt modelId="{B55A3F6E-DB7E-440C-A28B-03FE0C9B5FD3}" type="parTrans" cxnId="{7AB180ED-C456-43ED-A2D0-DD856C214461}">
      <dgm:prSet/>
      <dgm:spPr/>
      <dgm:t>
        <a:bodyPr/>
        <a:lstStyle/>
        <a:p>
          <a:endParaRPr lang="es-ES"/>
        </a:p>
      </dgm:t>
    </dgm:pt>
    <dgm:pt modelId="{F3FC6D46-6094-4B78-8482-0C34FCA22F22}" type="sibTrans" cxnId="{7AB180ED-C456-43ED-A2D0-DD856C214461}">
      <dgm:prSet/>
      <dgm:spPr/>
      <dgm:t>
        <a:bodyPr/>
        <a:lstStyle/>
        <a:p>
          <a:endParaRPr lang="es-ES"/>
        </a:p>
      </dgm:t>
    </dgm:pt>
    <dgm:pt modelId="{34085B4A-7FFE-4D35-9EEC-ECC6239AF486}">
      <dgm:prSet custT="1"/>
      <dgm:spPr/>
      <dgm:t>
        <a:bodyPr/>
        <a:lstStyle/>
        <a:p>
          <a:r>
            <a:rPr lang="es-ES_tradnl" sz="1600" u="none" dirty="0" smtClean="0">
              <a:uFillTx/>
            </a:rPr>
            <a:t>Utilizar algún programa de protección.</a:t>
          </a:r>
          <a:endParaRPr lang="es-ES_tradnl" sz="1600" u="none" dirty="0">
            <a:uFillTx/>
          </a:endParaRPr>
        </a:p>
      </dgm:t>
    </dgm:pt>
    <dgm:pt modelId="{F22FFBE7-4173-4F63-8F1A-3E56297E4C64}" type="parTrans" cxnId="{7CA0B41E-A27D-447C-91A1-0370A4E51615}">
      <dgm:prSet/>
      <dgm:spPr/>
      <dgm:t>
        <a:bodyPr/>
        <a:lstStyle/>
        <a:p>
          <a:endParaRPr lang="es-ES"/>
        </a:p>
      </dgm:t>
    </dgm:pt>
    <dgm:pt modelId="{B57EF32E-0CBB-4BA4-B1FE-59FC32553C21}" type="sibTrans" cxnId="{7CA0B41E-A27D-447C-91A1-0370A4E51615}">
      <dgm:prSet/>
      <dgm:spPr/>
      <dgm:t>
        <a:bodyPr/>
        <a:lstStyle/>
        <a:p>
          <a:endParaRPr lang="es-ES"/>
        </a:p>
      </dgm:t>
    </dgm:pt>
    <dgm:pt modelId="{C1AE7734-E19D-4B78-B9CE-6FECF0171DBE}">
      <dgm:prSet custT="1"/>
      <dgm:spPr>
        <a:solidFill>
          <a:srgbClr val="C90C32"/>
        </a:solidFill>
      </dgm:spPr>
      <dgm:t>
        <a:bodyPr/>
        <a:lstStyle/>
        <a:p>
          <a:r>
            <a:rPr lang="es-ES_tradnl" sz="1600" u="none" dirty="0" smtClean="0">
              <a:uFillTx/>
            </a:rPr>
            <a:t>Haz copias de seguridad.</a:t>
          </a:r>
          <a:endParaRPr lang="es-ES_tradnl" sz="1600" u="none" dirty="0">
            <a:uFillTx/>
          </a:endParaRPr>
        </a:p>
      </dgm:t>
    </dgm:pt>
    <dgm:pt modelId="{190FC33B-DD65-4815-899F-C303513D6800}" type="parTrans" cxnId="{55CCA8D1-288E-43E0-966B-C41E5B84DD74}">
      <dgm:prSet/>
      <dgm:spPr/>
      <dgm:t>
        <a:bodyPr/>
        <a:lstStyle/>
        <a:p>
          <a:endParaRPr lang="es-ES"/>
        </a:p>
      </dgm:t>
    </dgm:pt>
    <dgm:pt modelId="{9B817D28-1A88-4591-B254-5737FA8F7ABB}" type="sibTrans" cxnId="{55CCA8D1-288E-43E0-966B-C41E5B84DD74}">
      <dgm:prSet/>
      <dgm:spPr/>
      <dgm:t>
        <a:bodyPr/>
        <a:lstStyle/>
        <a:p>
          <a:endParaRPr lang="es-ES"/>
        </a:p>
      </dgm:t>
    </dgm:pt>
    <dgm:pt modelId="{F75A21BD-FB07-4987-9845-4C27752DFA47}">
      <dgm:prSet custT="1"/>
      <dgm:spPr/>
      <dgm:t>
        <a:bodyPr/>
        <a:lstStyle/>
        <a:p>
          <a:r>
            <a:rPr lang="es-ES_tradnl" sz="1600" u="none" dirty="0" smtClean="0">
              <a:uFillTx/>
            </a:rPr>
            <a:t>Utilizar siempre contraseñas seguras</a:t>
          </a:r>
          <a:endParaRPr lang="es-ES_tradnl" sz="1600" u="none" dirty="0">
            <a:uFillTx/>
          </a:endParaRPr>
        </a:p>
      </dgm:t>
    </dgm:pt>
    <dgm:pt modelId="{4347ADC5-B97D-47CE-8C1C-FC106032797A}" type="parTrans" cxnId="{4B0EE7FF-9E5D-4EDB-8A34-700D10CCE408}">
      <dgm:prSet/>
      <dgm:spPr/>
      <dgm:t>
        <a:bodyPr/>
        <a:lstStyle/>
        <a:p>
          <a:endParaRPr lang="es-ES"/>
        </a:p>
      </dgm:t>
    </dgm:pt>
    <dgm:pt modelId="{7DFE88AC-3F38-4F78-808C-28CA198DFAC3}" type="sibTrans" cxnId="{4B0EE7FF-9E5D-4EDB-8A34-700D10CCE408}">
      <dgm:prSet/>
      <dgm:spPr/>
      <dgm:t>
        <a:bodyPr/>
        <a:lstStyle/>
        <a:p>
          <a:endParaRPr lang="es-ES"/>
        </a:p>
      </dgm:t>
    </dgm:pt>
    <dgm:pt modelId="{E57198FB-3F3E-4E0C-9ACB-63B3313CE21A}" type="pres">
      <dgm:prSet presAssocID="{DD25556C-ABF6-4523-9706-21235BBBC02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7BD01B6-FC08-4517-8792-67959E25F89B}" type="pres">
      <dgm:prSet presAssocID="{8BE889DF-995F-4F29-AD47-E2E2F49E9D8E}" presName="parentLin" presStyleCnt="0"/>
      <dgm:spPr/>
    </dgm:pt>
    <dgm:pt modelId="{F241712D-A4C9-4C1B-8B2B-D1B61867E5EF}" type="pres">
      <dgm:prSet presAssocID="{8BE889DF-995F-4F29-AD47-E2E2F49E9D8E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0296B707-422A-46CD-8A0F-3D040D48AF50}" type="pres">
      <dgm:prSet presAssocID="{8BE889DF-995F-4F29-AD47-E2E2F49E9D8E}" presName="parentText" presStyleLbl="node1" presStyleIdx="0" presStyleCnt="5" custScaleY="136918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A027CD5-6055-4976-AB76-650BE757D14E}" type="pres">
      <dgm:prSet presAssocID="{8BE889DF-995F-4F29-AD47-E2E2F49E9D8E}" presName="negativeSpace" presStyleCnt="0"/>
      <dgm:spPr/>
    </dgm:pt>
    <dgm:pt modelId="{7618C8A3-4737-4044-8CD9-CFA9A5A5BFFE}" type="pres">
      <dgm:prSet presAssocID="{8BE889DF-995F-4F29-AD47-E2E2F49E9D8E}" presName="childText" presStyleLbl="conFgAcc1" presStyleIdx="0" presStyleCnt="5">
        <dgm:presLayoutVars>
          <dgm:bulletEnabled val="1"/>
        </dgm:presLayoutVars>
      </dgm:prSet>
      <dgm:spPr/>
    </dgm:pt>
    <dgm:pt modelId="{05081BBD-6A21-4446-8C37-3FFAFCD70784}" type="pres">
      <dgm:prSet presAssocID="{E5B9F23D-F109-4488-92E8-089CF351FF62}" presName="spaceBetweenRectangles" presStyleCnt="0"/>
      <dgm:spPr/>
    </dgm:pt>
    <dgm:pt modelId="{9CBF8DBE-4813-47BA-B6A4-9C12920C5768}" type="pres">
      <dgm:prSet presAssocID="{F75A21BD-FB07-4987-9845-4C27752DFA47}" presName="parentLin" presStyleCnt="0"/>
      <dgm:spPr/>
    </dgm:pt>
    <dgm:pt modelId="{36E5F7F3-A6DB-444A-AFAF-0ECC7A4BD023}" type="pres">
      <dgm:prSet presAssocID="{F75A21BD-FB07-4987-9845-4C27752DFA47}" presName="parentLeftMargin" presStyleLbl="node1" presStyleIdx="0" presStyleCnt="5"/>
      <dgm:spPr/>
      <dgm:t>
        <a:bodyPr/>
        <a:lstStyle/>
        <a:p>
          <a:endParaRPr lang="es-ES"/>
        </a:p>
      </dgm:t>
    </dgm:pt>
    <dgm:pt modelId="{B48767A4-61D1-4527-8746-7F1C9165C7CD}" type="pres">
      <dgm:prSet presAssocID="{F75A21BD-FB07-4987-9845-4C27752DFA4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E370CD2-7FD6-446F-8A97-C7EC8943D6EE}" type="pres">
      <dgm:prSet presAssocID="{F75A21BD-FB07-4987-9845-4C27752DFA47}" presName="negativeSpace" presStyleCnt="0"/>
      <dgm:spPr/>
    </dgm:pt>
    <dgm:pt modelId="{7B54193A-F6C7-4CC4-BD88-143AF2771B77}" type="pres">
      <dgm:prSet presAssocID="{F75A21BD-FB07-4987-9845-4C27752DFA47}" presName="childText" presStyleLbl="conFgAcc1" presStyleIdx="1" presStyleCnt="5">
        <dgm:presLayoutVars>
          <dgm:bulletEnabled val="1"/>
        </dgm:presLayoutVars>
      </dgm:prSet>
      <dgm:spPr/>
    </dgm:pt>
    <dgm:pt modelId="{A6E2591E-2EBA-4188-AC4A-06D8188F9A93}" type="pres">
      <dgm:prSet presAssocID="{7DFE88AC-3F38-4F78-808C-28CA198DFAC3}" presName="spaceBetweenRectangles" presStyleCnt="0"/>
      <dgm:spPr/>
    </dgm:pt>
    <dgm:pt modelId="{24E7667D-0373-449E-B064-3DE3701EBAF8}" type="pres">
      <dgm:prSet presAssocID="{AC5AA6FA-8AD7-4A88-A3B1-1B1260BDB8F8}" presName="parentLin" presStyleCnt="0"/>
      <dgm:spPr/>
    </dgm:pt>
    <dgm:pt modelId="{C84F778B-53F8-4575-BAB4-CE06DE099689}" type="pres">
      <dgm:prSet presAssocID="{AC5AA6FA-8AD7-4A88-A3B1-1B1260BDB8F8}" presName="parentLeftMargin" presStyleLbl="node1" presStyleIdx="1" presStyleCnt="5"/>
      <dgm:spPr/>
      <dgm:t>
        <a:bodyPr/>
        <a:lstStyle/>
        <a:p>
          <a:endParaRPr lang="es-ES"/>
        </a:p>
      </dgm:t>
    </dgm:pt>
    <dgm:pt modelId="{4CA19124-A752-4F6D-B2D2-3FC097661B92}" type="pres">
      <dgm:prSet presAssocID="{AC5AA6FA-8AD7-4A88-A3B1-1B1260BDB8F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82B9DE-B538-4009-BCA6-F3EC43CFE37F}" type="pres">
      <dgm:prSet presAssocID="{AC5AA6FA-8AD7-4A88-A3B1-1B1260BDB8F8}" presName="negativeSpace" presStyleCnt="0"/>
      <dgm:spPr/>
    </dgm:pt>
    <dgm:pt modelId="{32FFCCC9-4A5F-4B28-AAAE-BB3D904C2777}" type="pres">
      <dgm:prSet presAssocID="{AC5AA6FA-8AD7-4A88-A3B1-1B1260BDB8F8}" presName="childText" presStyleLbl="conFgAcc1" presStyleIdx="2" presStyleCnt="5">
        <dgm:presLayoutVars>
          <dgm:bulletEnabled val="1"/>
        </dgm:presLayoutVars>
      </dgm:prSet>
      <dgm:spPr/>
    </dgm:pt>
    <dgm:pt modelId="{7F691A34-BD31-4F2E-9F31-E77081C8CC85}" type="pres">
      <dgm:prSet presAssocID="{F3FC6D46-6094-4B78-8482-0C34FCA22F22}" presName="spaceBetweenRectangles" presStyleCnt="0"/>
      <dgm:spPr/>
    </dgm:pt>
    <dgm:pt modelId="{6FE5C9D0-9040-4318-9499-EE561A55E278}" type="pres">
      <dgm:prSet presAssocID="{34085B4A-7FFE-4D35-9EEC-ECC6239AF486}" presName="parentLin" presStyleCnt="0"/>
      <dgm:spPr/>
    </dgm:pt>
    <dgm:pt modelId="{C19030AF-96E4-43C0-B3AF-DB4B03175BA6}" type="pres">
      <dgm:prSet presAssocID="{34085B4A-7FFE-4D35-9EEC-ECC6239AF486}" presName="parentLeftMargin" presStyleLbl="node1" presStyleIdx="2" presStyleCnt="5"/>
      <dgm:spPr/>
      <dgm:t>
        <a:bodyPr/>
        <a:lstStyle/>
        <a:p>
          <a:endParaRPr lang="es-ES"/>
        </a:p>
      </dgm:t>
    </dgm:pt>
    <dgm:pt modelId="{59E1C3C1-F9F5-4B3D-A88B-CEFBF5DAD7CF}" type="pres">
      <dgm:prSet presAssocID="{34085B4A-7FFE-4D35-9EEC-ECC6239AF48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621A8B1-B43F-4C7E-A001-3004C4580FCF}" type="pres">
      <dgm:prSet presAssocID="{34085B4A-7FFE-4D35-9EEC-ECC6239AF486}" presName="negativeSpace" presStyleCnt="0"/>
      <dgm:spPr/>
    </dgm:pt>
    <dgm:pt modelId="{840C35AE-7147-44C3-9412-C405A695B8E9}" type="pres">
      <dgm:prSet presAssocID="{34085B4A-7FFE-4D35-9EEC-ECC6239AF486}" presName="childText" presStyleLbl="conFgAcc1" presStyleIdx="3" presStyleCnt="5">
        <dgm:presLayoutVars>
          <dgm:bulletEnabled val="1"/>
        </dgm:presLayoutVars>
      </dgm:prSet>
      <dgm:spPr/>
    </dgm:pt>
    <dgm:pt modelId="{431350E6-6131-4F21-8DB0-3A1A4023C508}" type="pres">
      <dgm:prSet presAssocID="{B57EF32E-0CBB-4BA4-B1FE-59FC32553C21}" presName="spaceBetweenRectangles" presStyleCnt="0"/>
      <dgm:spPr/>
    </dgm:pt>
    <dgm:pt modelId="{A5DE59D7-EB48-4342-A379-F3E881742049}" type="pres">
      <dgm:prSet presAssocID="{C1AE7734-E19D-4B78-B9CE-6FECF0171DBE}" presName="parentLin" presStyleCnt="0"/>
      <dgm:spPr/>
    </dgm:pt>
    <dgm:pt modelId="{48B91930-FB03-4651-ACBE-9C3CB60DBC4D}" type="pres">
      <dgm:prSet presAssocID="{C1AE7734-E19D-4B78-B9CE-6FECF0171DBE}" presName="parentLeftMargin" presStyleLbl="node1" presStyleIdx="3" presStyleCnt="5"/>
      <dgm:spPr/>
      <dgm:t>
        <a:bodyPr/>
        <a:lstStyle/>
        <a:p>
          <a:endParaRPr lang="es-ES"/>
        </a:p>
      </dgm:t>
    </dgm:pt>
    <dgm:pt modelId="{5934C48D-AC71-43A8-9934-443AFA20D328}" type="pres">
      <dgm:prSet presAssocID="{C1AE7734-E19D-4B78-B9CE-6FECF0171DBE}" presName="parentText" presStyleLbl="node1" presStyleIdx="4" presStyleCnt="5" custScaleY="11892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1567106-79A4-4805-894D-871ABCE4D629}" type="pres">
      <dgm:prSet presAssocID="{C1AE7734-E19D-4B78-B9CE-6FECF0171DBE}" presName="negativeSpace" presStyleCnt="0"/>
      <dgm:spPr/>
    </dgm:pt>
    <dgm:pt modelId="{0726668E-0D55-450E-910C-43A9CD56CFC6}" type="pres">
      <dgm:prSet presAssocID="{C1AE7734-E19D-4B78-B9CE-6FECF0171DB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E9B4453-3EE1-4F71-B9A5-FA1E6A37131E}" type="presOf" srcId="{C1AE7734-E19D-4B78-B9CE-6FECF0171DBE}" destId="{5934C48D-AC71-43A8-9934-443AFA20D328}" srcOrd="1" destOrd="0" presId="urn:microsoft.com/office/officeart/2005/8/layout/list1"/>
    <dgm:cxn modelId="{55CCA8D1-288E-43E0-966B-C41E5B84DD74}" srcId="{DD25556C-ABF6-4523-9706-21235BBBC02D}" destId="{C1AE7734-E19D-4B78-B9CE-6FECF0171DBE}" srcOrd="4" destOrd="0" parTransId="{190FC33B-DD65-4815-899F-C303513D6800}" sibTransId="{9B817D28-1A88-4591-B254-5737FA8F7ABB}"/>
    <dgm:cxn modelId="{EEA1D2B0-59B4-4238-B19B-832F439B88A1}" type="presOf" srcId="{AC5AA6FA-8AD7-4A88-A3B1-1B1260BDB8F8}" destId="{C84F778B-53F8-4575-BAB4-CE06DE099689}" srcOrd="0" destOrd="0" presId="urn:microsoft.com/office/officeart/2005/8/layout/list1"/>
    <dgm:cxn modelId="{0D2B307A-55A5-4A4C-995A-74607A3FF30D}" type="presOf" srcId="{F75A21BD-FB07-4987-9845-4C27752DFA47}" destId="{36E5F7F3-A6DB-444A-AFAF-0ECC7A4BD023}" srcOrd="0" destOrd="0" presId="urn:microsoft.com/office/officeart/2005/8/layout/list1"/>
    <dgm:cxn modelId="{8AA9808A-A8BC-4C0D-B037-71D78B8295CD}" srcId="{DD25556C-ABF6-4523-9706-21235BBBC02D}" destId="{8BE889DF-995F-4F29-AD47-E2E2F49E9D8E}" srcOrd="0" destOrd="0" parTransId="{AEDA627D-698E-4BED-A3AA-6F341E3DA4EB}" sibTransId="{E5B9F23D-F109-4488-92E8-089CF351FF62}"/>
    <dgm:cxn modelId="{C1FD5469-740A-4BE1-95B0-628325A8F741}" type="presOf" srcId="{F75A21BD-FB07-4987-9845-4C27752DFA47}" destId="{B48767A4-61D1-4527-8746-7F1C9165C7CD}" srcOrd="1" destOrd="0" presId="urn:microsoft.com/office/officeart/2005/8/layout/list1"/>
    <dgm:cxn modelId="{4B0EE7FF-9E5D-4EDB-8A34-700D10CCE408}" srcId="{DD25556C-ABF6-4523-9706-21235BBBC02D}" destId="{F75A21BD-FB07-4987-9845-4C27752DFA47}" srcOrd="1" destOrd="0" parTransId="{4347ADC5-B97D-47CE-8C1C-FC106032797A}" sibTransId="{7DFE88AC-3F38-4F78-808C-28CA198DFAC3}"/>
    <dgm:cxn modelId="{4974865A-B620-45BA-8A06-AAEC468F3430}" type="presOf" srcId="{34085B4A-7FFE-4D35-9EEC-ECC6239AF486}" destId="{C19030AF-96E4-43C0-B3AF-DB4B03175BA6}" srcOrd="0" destOrd="0" presId="urn:microsoft.com/office/officeart/2005/8/layout/list1"/>
    <dgm:cxn modelId="{F1641D67-FBC6-4855-BC7A-A724BCE79B76}" type="presOf" srcId="{8BE889DF-995F-4F29-AD47-E2E2F49E9D8E}" destId="{F241712D-A4C9-4C1B-8B2B-D1B61867E5EF}" srcOrd="0" destOrd="0" presId="urn:microsoft.com/office/officeart/2005/8/layout/list1"/>
    <dgm:cxn modelId="{81B75767-1582-46AA-A9D7-EE9EF92DC0AE}" type="presOf" srcId="{DD25556C-ABF6-4523-9706-21235BBBC02D}" destId="{E57198FB-3F3E-4E0C-9ACB-63B3313CE21A}" srcOrd="0" destOrd="0" presId="urn:microsoft.com/office/officeart/2005/8/layout/list1"/>
    <dgm:cxn modelId="{2224DB26-3659-4760-8A9B-7E4CE1E25892}" type="presOf" srcId="{C1AE7734-E19D-4B78-B9CE-6FECF0171DBE}" destId="{48B91930-FB03-4651-ACBE-9C3CB60DBC4D}" srcOrd="0" destOrd="0" presId="urn:microsoft.com/office/officeart/2005/8/layout/list1"/>
    <dgm:cxn modelId="{215DF98C-0608-4B88-BADB-92C8D1B0614B}" type="presOf" srcId="{34085B4A-7FFE-4D35-9EEC-ECC6239AF486}" destId="{59E1C3C1-F9F5-4B3D-A88B-CEFBF5DAD7CF}" srcOrd="1" destOrd="0" presId="urn:microsoft.com/office/officeart/2005/8/layout/list1"/>
    <dgm:cxn modelId="{7CA0B41E-A27D-447C-91A1-0370A4E51615}" srcId="{DD25556C-ABF6-4523-9706-21235BBBC02D}" destId="{34085B4A-7FFE-4D35-9EEC-ECC6239AF486}" srcOrd="3" destOrd="0" parTransId="{F22FFBE7-4173-4F63-8F1A-3E56297E4C64}" sibTransId="{B57EF32E-0CBB-4BA4-B1FE-59FC32553C21}"/>
    <dgm:cxn modelId="{06BAEED8-7366-4BA1-9783-C43024B466B5}" type="presOf" srcId="{8BE889DF-995F-4F29-AD47-E2E2F49E9D8E}" destId="{0296B707-422A-46CD-8A0F-3D040D48AF50}" srcOrd="1" destOrd="0" presId="urn:microsoft.com/office/officeart/2005/8/layout/list1"/>
    <dgm:cxn modelId="{381CEACD-D58C-457C-BFFD-EC808AA3A5C7}" type="presOf" srcId="{AC5AA6FA-8AD7-4A88-A3B1-1B1260BDB8F8}" destId="{4CA19124-A752-4F6D-B2D2-3FC097661B92}" srcOrd="1" destOrd="0" presId="urn:microsoft.com/office/officeart/2005/8/layout/list1"/>
    <dgm:cxn modelId="{7AB180ED-C456-43ED-A2D0-DD856C214461}" srcId="{DD25556C-ABF6-4523-9706-21235BBBC02D}" destId="{AC5AA6FA-8AD7-4A88-A3B1-1B1260BDB8F8}" srcOrd="2" destOrd="0" parTransId="{B55A3F6E-DB7E-440C-A28B-03FE0C9B5FD3}" sibTransId="{F3FC6D46-6094-4B78-8482-0C34FCA22F22}"/>
    <dgm:cxn modelId="{C616CE77-5BB4-415B-8150-8FF7D7DAD61E}" type="presParOf" srcId="{E57198FB-3F3E-4E0C-9ACB-63B3313CE21A}" destId="{C7BD01B6-FC08-4517-8792-67959E25F89B}" srcOrd="0" destOrd="0" presId="urn:microsoft.com/office/officeart/2005/8/layout/list1"/>
    <dgm:cxn modelId="{5763259E-D489-4F17-9304-7C79831A096A}" type="presParOf" srcId="{C7BD01B6-FC08-4517-8792-67959E25F89B}" destId="{F241712D-A4C9-4C1B-8B2B-D1B61867E5EF}" srcOrd="0" destOrd="0" presId="urn:microsoft.com/office/officeart/2005/8/layout/list1"/>
    <dgm:cxn modelId="{68515412-B3DA-4F7F-89DB-789DF00A029D}" type="presParOf" srcId="{C7BD01B6-FC08-4517-8792-67959E25F89B}" destId="{0296B707-422A-46CD-8A0F-3D040D48AF50}" srcOrd="1" destOrd="0" presId="urn:microsoft.com/office/officeart/2005/8/layout/list1"/>
    <dgm:cxn modelId="{6EB73463-8FD2-4E47-998F-3131ECEB31FD}" type="presParOf" srcId="{E57198FB-3F3E-4E0C-9ACB-63B3313CE21A}" destId="{4A027CD5-6055-4976-AB76-650BE757D14E}" srcOrd="1" destOrd="0" presId="urn:microsoft.com/office/officeart/2005/8/layout/list1"/>
    <dgm:cxn modelId="{6DBA1A9D-7BF3-45E9-BD15-B66AD97F7349}" type="presParOf" srcId="{E57198FB-3F3E-4E0C-9ACB-63B3313CE21A}" destId="{7618C8A3-4737-4044-8CD9-CFA9A5A5BFFE}" srcOrd="2" destOrd="0" presId="urn:microsoft.com/office/officeart/2005/8/layout/list1"/>
    <dgm:cxn modelId="{CD0AD3CB-7E4F-41E6-BA94-B1F6C8A7097A}" type="presParOf" srcId="{E57198FB-3F3E-4E0C-9ACB-63B3313CE21A}" destId="{05081BBD-6A21-4446-8C37-3FFAFCD70784}" srcOrd="3" destOrd="0" presId="urn:microsoft.com/office/officeart/2005/8/layout/list1"/>
    <dgm:cxn modelId="{225BB36B-5D12-4581-B9CD-06BCF100972B}" type="presParOf" srcId="{E57198FB-3F3E-4E0C-9ACB-63B3313CE21A}" destId="{9CBF8DBE-4813-47BA-B6A4-9C12920C5768}" srcOrd="4" destOrd="0" presId="urn:microsoft.com/office/officeart/2005/8/layout/list1"/>
    <dgm:cxn modelId="{0D68A859-6D82-4C36-868E-056E97CD7510}" type="presParOf" srcId="{9CBF8DBE-4813-47BA-B6A4-9C12920C5768}" destId="{36E5F7F3-A6DB-444A-AFAF-0ECC7A4BD023}" srcOrd="0" destOrd="0" presId="urn:microsoft.com/office/officeart/2005/8/layout/list1"/>
    <dgm:cxn modelId="{615C6415-2FD3-4A1E-A531-0481A64B7335}" type="presParOf" srcId="{9CBF8DBE-4813-47BA-B6A4-9C12920C5768}" destId="{B48767A4-61D1-4527-8746-7F1C9165C7CD}" srcOrd="1" destOrd="0" presId="urn:microsoft.com/office/officeart/2005/8/layout/list1"/>
    <dgm:cxn modelId="{0F4A068E-66B4-4D8E-B662-4A3E70C92D38}" type="presParOf" srcId="{E57198FB-3F3E-4E0C-9ACB-63B3313CE21A}" destId="{0E370CD2-7FD6-446F-8A97-C7EC8943D6EE}" srcOrd="5" destOrd="0" presId="urn:microsoft.com/office/officeart/2005/8/layout/list1"/>
    <dgm:cxn modelId="{DEAD46FF-73C4-474F-8B70-50A5FF9721B6}" type="presParOf" srcId="{E57198FB-3F3E-4E0C-9ACB-63B3313CE21A}" destId="{7B54193A-F6C7-4CC4-BD88-143AF2771B77}" srcOrd="6" destOrd="0" presId="urn:microsoft.com/office/officeart/2005/8/layout/list1"/>
    <dgm:cxn modelId="{4C15165D-15A4-4943-BDBD-C4C1127CB5AB}" type="presParOf" srcId="{E57198FB-3F3E-4E0C-9ACB-63B3313CE21A}" destId="{A6E2591E-2EBA-4188-AC4A-06D8188F9A93}" srcOrd="7" destOrd="0" presId="urn:microsoft.com/office/officeart/2005/8/layout/list1"/>
    <dgm:cxn modelId="{38330A44-50C3-4707-B3EB-C1474C2E8965}" type="presParOf" srcId="{E57198FB-3F3E-4E0C-9ACB-63B3313CE21A}" destId="{24E7667D-0373-449E-B064-3DE3701EBAF8}" srcOrd="8" destOrd="0" presId="urn:microsoft.com/office/officeart/2005/8/layout/list1"/>
    <dgm:cxn modelId="{6429A1EC-E255-4C79-AE83-173EB621E1D6}" type="presParOf" srcId="{24E7667D-0373-449E-B064-3DE3701EBAF8}" destId="{C84F778B-53F8-4575-BAB4-CE06DE099689}" srcOrd="0" destOrd="0" presId="urn:microsoft.com/office/officeart/2005/8/layout/list1"/>
    <dgm:cxn modelId="{648AD231-B1E1-4937-895E-8FA60FE7A94F}" type="presParOf" srcId="{24E7667D-0373-449E-B064-3DE3701EBAF8}" destId="{4CA19124-A752-4F6D-B2D2-3FC097661B92}" srcOrd="1" destOrd="0" presId="urn:microsoft.com/office/officeart/2005/8/layout/list1"/>
    <dgm:cxn modelId="{7856E5B4-9BEC-4FBD-AA69-D657BD5EBA77}" type="presParOf" srcId="{E57198FB-3F3E-4E0C-9ACB-63B3313CE21A}" destId="{6A82B9DE-B538-4009-BCA6-F3EC43CFE37F}" srcOrd="9" destOrd="0" presId="urn:microsoft.com/office/officeart/2005/8/layout/list1"/>
    <dgm:cxn modelId="{8DDD4095-EE29-44E4-AAF5-D707C23F3108}" type="presParOf" srcId="{E57198FB-3F3E-4E0C-9ACB-63B3313CE21A}" destId="{32FFCCC9-4A5F-4B28-AAAE-BB3D904C2777}" srcOrd="10" destOrd="0" presId="urn:microsoft.com/office/officeart/2005/8/layout/list1"/>
    <dgm:cxn modelId="{A6447F56-3439-4C29-9149-3B1FCDAB1473}" type="presParOf" srcId="{E57198FB-3F3E-4E0C-9ACB-63B3313CE21A}" destId="{7F691A34-BD31-4F2E-9F31-E77081C8CC85}" srcOrd="11" destOrd="0" presId="urn:microsoft.com/office/officeart/2005/8/layout/list1"/>
    <dgm:cxn modelId="{CB9C743F-4130-4CE4-BBD4-4B7C96F46D56}" type="presParOf" srcId="{E57198FB-3F3E-4E0C-9ACB-63B3313CE21A}" destId="{6FE5C9D0-9040-4318-9499-EE561A55E278}" srcOrd="12" destOrd="0" presId="urn:microsoft.com/office/officeart/2005/8/layout/list1"/>
    <dgm:cxn modelId="{E1D20C59-48E8-4B20-8490-714EDBFB7897}" type="presParOf" srcId="{6FE5C9D0-9040-4318-9499-EE561A55E278}" destId="{C19030AF-96E4-43C0-B3AF-DB4B03175BA6}" srcOrd="0" destOrd="0" presId="urn:microsoft.com/office/officeart/2005/8/layout/list1"/>
    <dgm:cxn modelId="{377426C0-5714-441E-AD97-BB7667087A45}" type="presParOf" srcId="{6FE5C9D0-9040-4318-9499-EE561A55E278}" destId="{59E1C3C1-F9F5-4B3D-A88B-CEFBF5DAD7CF}" srcOrd="1" destOrd="0" presId="urn:microsoft.com/office/officeart/2005/8/layout/list1"/>
    <dgm:cxn modelId="{C3D684C1-1053-4541-9091-5604557415C5}" type="presParOf" srcId="{E57198FB-3F3E-4E0C-9ACB-63B3313CE21A}" destId="{A621A8B1-B43F-4C7E-A001-3004C4580FCF}" srcOrd="13" destOrd="0" presId="urn:microsoft.com/office/officeart/2005/8/layout/list1"/>
    <dgm:cxn modelId="{18415609-EADF-4925-B6A7-F864A1E3D30E}" type="presParOf" srcId="{E57198FB-3F3E-4E0C-9ACB-63B3313CE21A}" destId="{840C35AE-7147-44C3-9412-C405A695B8E9}" srcOrd="14" destOrd="0" presId="urn:microsoft.com/office/officeart/2005/8/layout/list1"/>
    <dgm:cxn modelId="{41E00B8D-580A-4C4C-9C2A-CC688AEC4038}" type="presParOf" srcId="{E57198FB-3F3E-4E0C-9ACB-63B3313CE21A}" destId="{431350E6-6131-4F21-8DB0-3A1A4023C508}" srcOrd="15" destOrd="0" presId="urn:microsoft.com/office/officeart/2005/8/layout/list1"/>
    <dgm:cxn modelId="{EA358BAF-A227-4F59-9232-31F85C484A19}" type="presParOf" srcId="{E57198FB-3F3E-4E0C-9ACB-63B3313CE21A}" destId="{A5DE59D7-EB48-4342-A379-F3E881742049}" srcOrd="16" destOrd="0" presId="urn:microsoft.com/office/officeart/2005/8/layout/list1"/>
    <dgm:cxn modelId="{29E1D072-DE3E-4E83-AC95-75562F657B78}" type="presParOf" srcId="{A5DE59D7-EB48-4342-A379-F3E881742049}" destId="{48B91930-FB03-4651-ACBE-9C3CB60DBC4D}" srcOrd="0" destOrd="0" presId="urn:microsoft.com/office/officeart/2005/8/layout/list1"/>
    <dgm:cxn modelId="{3CC2C766-1EE1-4A7B-83B3-47AA82F74D12}" type="presParOf" srcId="{A5DE59D7-EB48-4342-A379-F3E881742049}" destId="{5934C48D-AC71-43A8-9934-443AFA20D328}" srcOrd="1" destOrd="0" presId="urn:microsoft.com/office/officeart/2005/8/layout/list1"/>
    <dgm:cxn modelId="{94C5E1DB-A156-4311-912D-4F2C4A559B8E}" type="presParOf" srcId="{E57198FB-3F3E-4E0C-9ACB-63B3313CE21A}" destId="{C1567106-79A4-4805-894D-871ABCE4D629}" srcOrd="17" destOrd="0" presId="urn:microsoft.com/office/officeart/2005/8/layout/list1"/>
    <dgm:cxn modelId="{2D6EF9EA-D400-4E47-A9DA-6E2A7B25D039}" type="presParOf" srcId="{E57198FB-3F3E-4E0C-9ACB-63B3313CE21A}" destId="{0726668E-0D55-450E-910C-43A9CD56CFC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0CF02E-0E2F-4054-B1A6-DD032A981C15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FA6D351-6E78-4A17-AC84-301BDC90E248}">
      <dgm:prSet phldrT="[Texto]"/>
      <dgm:spPr/>
      <dgm:t>
        <a:bodyPr/>
        <a:lstStyle/>
        <a:p>
          <a:r>
            <a:rPr lang="es-ES" dirty="0" smtClean="0"/>
            <a:t>Medidas para proteger el dispositivo</a:t>
          </a:r>
          <a:endParaRPr lang="es-ES" dirty="0"/>
        </a:p>
      </dgm:t>
    </dgm:pt>
    <dgm:pt modelId="{AC0F1DA3-4E72-498D-AA46-803BFB3711B7}" type="parTrans" cxnId="{6BBE28F5-68C1-4A47-989E-F61BD8EBF449}">
      <dgm:prSet/>
      <dgm:spPr/>
      <dgm:t>
        <a:bodyPr/>
        <a:lstStyle/>
        <a:p>
          <a:endParaRPr lang="es-ES"/>
        </a:p>
      </dgm:t>
    </dgm:pt>
    <dgm:pt modelId="{5C96E99E-5E29-499A-98CB-44100AD779E8}" type="sibTrans" cxnId="{6BBE28F5-68C1-4A47-989E-F61BD8EBF449}">
      <dgm:prSet/>
      <dgm:spPr/>
      <dgm:t>
        <a:bodyPr/>
        <a:lstStyle/>
        <a:p>
          <a:endParaRPr lang="es-ES"/>
        </a:p>
      </dgm:t>
    </dgm:pt>
    <dgm:pt modelId="{AED32774-11BA-461D-A9F1-09CCCEFE1559}">
      <dgm:prSet phldrT="[Texto]" custT="1"/>
      <dgm:spPr/>
      <dgm:t>
        <a:bodyPr/>
        <a:lstStyle/>
        <a:p>
          <a:pPr algn="ctr"/>
          <a:r>
            <a:rPr lang="es-ES" sz="1600" dirty="0" smtClean="0">
              <a:hlinkClick xmlns:r="http://schemas.openxmlformats.org/officeDocument/2006/relationships" r:id="rId1"/>
            </a:rPr>
            <a:t>Guía</a:t>
          </a:r>
          <a:endParaRPr lang="es-ES" sz="1600" dirty="0"/>
        </a:p>
      </dgm:t>
    </dgm:pt>
    <dgm:pt modelId="{0AD54494-7863-4B67-9BE5-ED9ED4165EF7}" type="parTrans" cxnId="{EFBADE73-77D5-4E57-BF15-2D5B0525AB67}">
      <dgm:prSet/>
      <dgm:spPr/>
      <dgm:t>
        <a:bodyPr/>
        <a:lstStyle/>
        <a:p>
          <a:endParaRPr lang="es-ES"/>
        </a:p>
      </dgm:t>
    </dgm:pt>
    <dgm:pt modelId="{D41D79BF-1F4E-4FA6-80B2-FE789068E830}" type="sibTrans" cxnId="{EFBADE73-77D5-4E57-BF15-2D5B0525AB67}">
      <dgm:prSet/>
      <dgm:spPr/>
      <dgm:t>
        <a:bodyPr/>
        <a:lstStyle/>
        <a:p>
          <a:endParaRPr lang="es-ES"/>
        </a:p>
      </dgm:t>
    </dgm:pt>
    <dgm:pt modelId="{C25A719C-DCFA-4E08-8691-455A814685B4}">
      <dgm:prSet phldrT="[Texto]" custT="1"/>
      <dgm:spPr/>
      <dgm:t>
        <a:bodyPr/>
        <a:lstStyle/>
        <a:p>
          <a:r>
            <a:rPr lang="es-ES" sz="1500" dirty="0" smtClean="0"/>
            <a:t>Detección de dispositivo infectado</a:t>
          </a:r>
          <a:endParaRPr lang="es-ES" sz="1500" dirty="0"/>
        </a:p>
      </dgm:t>
    </dgm:pt>
    <dgm:pt modelId="{8144E773-A2BE-4B91-B882-CB30EEF1A69A}" type="parTrans" cxnId="{5C377AB8-1BDB-483D-8CF4-41D629B98146}">
      <dgm:prSet/>
      <dgm:spPr/>
      <dgm:t>
        <a:bodyPr/>
        <a:lstStyle/>
        <a:p>
          <a:endParaRPr lang="es-ES"/>
        </a:p>
      </dgm:t>
    </dgm:pt>
    <dgm:pt modelId="{F3E496F1-F492-47DF-9E86-26BE59F1A625}" type="sibTrans" cxnId="{5C377AB8-1BDB-483D-8CF4-41D629B98146}">
      <dgm:prSet/>
      <dgm:spPr/>
      <dgm:t>
        <a:bodyPr/>
        <a:lstStyle/>
        <a:p>
          <a:endParaRPr lang="es-ES"/>
        </a:p>
      </dgm:t>
    </dgm:pt>
    <dgm:pt modelId="{F170F52F-960B-4276-A9CE-1FD4CE188654}">
      <dgm:prSet phldrT="[Texto]" custT="1"/>
      <dgm:spPr/>
      <dgm:t>
        <a:bodyPr/>
        <a:lstStyle/>
        <a:p>
          <a:pPr algn="ctr"/>
          <a:r>
            <a:rPr lang="es-ES" sz="1400" dirty="0" smtClean="0"/>
            <a:t>Jaula de Faraday</a:t>
          </a:r>
          <a:endParaRPr lang="es-ES" sz="1400" dirty="0"/>
        </a:p>
      </dgm:t>
    </dgm:pt>
    <dgm:pt modelId="{A946DBB0-0A79-4389-8D7A-1EB6DF2475E8}" type="parTrans" cxnId="{7BD38019-6081-49C9-AADB-A1D5EC51ADC2}">
      <dgm:prSet/>
      <dgm:spPr/>
      <dgm:t>
        <a:bodyPr/>
        <a:lstStyle/>
        <a:p>
          <a:endParaRPr lang="es-ES"/>
        </a:p>
      </dgm:t>
    </dgm:pt>
    <dgm:pt modelId="{1CECBF4E-57B4-403E-96F9-A9C347CD20B2}" type="sibTrans" cxnId="{7BD38019-6081-49C9-AADB-A1D5EC51ADC2}">
      <dgm:prSet/>
      <dgm:spPr/>
      <dgm:t>
        <a:bodyPr/>
        <a:lstStyle/>
        <a:p>
          <a:endParaRPr lang="es-ES"/>
        </a:p>
      </dgm:t>
    </dgm:pt>
    <dgm:pt modelId="{B99F807F-7631-43E4-B454-9D3149ADD79E}" type="pres">
      <dgm:prSet presAssocID="{750CF02E-0E2F-4054-B1A6-DD032A981C1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93FB10D3-73FB-45F1-9FA1-F24E4E48C25E}" type="pres">
      <dgm:prSet presAssocID="{5FA6D351-6E78-4A17-AC84-301BDC90E248}" presName="composite" presStyleCnt="0"/>
      <dgm:spPr/>
    </dgm:pt>
    <dgm:pt modelId="{8506A6AF-D400-40F0-A35B-9629A9C03B5A}" type="pres">
      <dgm:prSet presAssocID="{5FA6D351-6E78-4A17-AC84-301BDC90E248}" presName="ParentText" presStyleLbl="node1" presStyleIdx="0" presStyleCnt="2" custScaleX="110354" custScaleY="197361" custLinFactNeighborY="-900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0EC782-1B8D-4FC3-94D5-6FE39BB005BC}" type="pres">
      <dgm:prSet presAssocID="{5FA6D351-6E78-4A17-AC84-301BDC90E248}" presName="Image" presStyleLbl="bgImgPlace1" presStyleIdx="0" presStyleCnt="2" custScaleX="141346" custLinFactNeighborX="15496" custLinFactNeighborY="-774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EAABF543-5249-4CE0-A0CE-2910C4D9E7C5}" type="pres">
      <dgm:prSet presAssocID="{5FA6D351-6E78-4A17-AC84-301BDC90E248}" presName="ChildText" presStyleLbl="fgAcc1" presStyleIdx="0" presStyleCnt="2" custScaleY="41155" custLinFactX="-17935" custLinFactY="3787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4B0817-E6BE-4679-882C-D4E4F52B80BB}" type="pres">
      <dgm:prSet presAssocID="{5C96E99E-5E29-499A-98CB-44100AD779E8}" presName="sibTrans" presStyleCnt="0"/>
      <dgm:spPr/>
    </dgm:pt>
    <dgm:pt modelId="{EDCCB239-183A-4DB5-B274-6BBC7F26AEE3}" type="pres">
      <dgm:prSet presAssocID="{C25A719C-DCFA-4E08-8691-455A814685B4}" presName="composite" presStyleCnt="0"/>
      <dgm:spPr/>
    </dgm:pt>
    <dgm:pt modelId="{8E22A5F8-E41F-4AFC-BA20-111AB1D4D21B}" type="pres">
      <dgm:prSet presAssocID="{C25A719C-DCFA-4E08-8691-455A814685B4}" presName="ParentText" presStyleLbl="node1" presStyleIdx="1" presStyleCnt="2" custScaleX="115650" custScaleY="196746" custLinFactNeighborX="704" custLinFactNeighborY="-4379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9A2DD3-F50B-4FEF-84E5-A62F223143BB}" type="pres">
      <dgm:prSet presAssocID="{C25A719C-DCFA-4E08-8691-455A814685B4}" presName="Image" presStyleLbl="bgImgPlace1" presStyleIdx="1" presStyleCnt="2" custScaleX="106917" custScaleY="76147" custLinFactNeighborY="-435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00C6539E-D3EB-436B-9C83-062636EB7223}" type="pres">
      <dgm:prSet presAssocID="{C25A719C-DCFA-4E08-8691-455A814685B4}" presName="ChildText" presStyleLbl="fgAcc1" presStyleIdx="1" presStyleCnt="2" custScaleX="116342" custScaleY="39212" custLinFactX="-5390" custLinFactY="5400" custLinFactNeighborX="-1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C665F05-D7F8-48DD-9D29-9B353DBC3BC5}" type="presOf" srcId="{750CF02E-0E2F-4054-B1A6-DD032A981C15}" destId="{B99F807F-7631-43E4-B454-9D3149ADD79E}" srcOrd="0" destOrd="0" presId="urn:microsoft.com/office/officeart/2008/layout/TitledPictureBlocks"/>
    <dgm:cxn modelId="{6BBE28F5-68C1-4A47-989E-F61BD8EBF449}" srcId="{750CF02E-0E2F-4054-B1A6-DD032A981C15}" destId="{5FA6D351-6E78-4A17-AC84-301BDC90E248}" srcOrd="0" destOrd="0" parTransId="{AC0F1DA3-4E72-498D-AA46-803BFB3711B7}" sibTransId="{5C96E99E-5E29-499A-98CB-44100AD779E8}"/>
    <dgm:cxn modelId="{EA7A5542-FDEA-4925-B73A-BC4B79A20293}" type="presOf" srcId="{AED32774-11BA-461D-A9F1-09CCCEFE1559}" destId="{EAABF543-5249-4CE0-A0CE-2910C4D9E7C5}" srcOrd="0" destOrd="0" presId="urn:microsoft.com/office/officeart/2008/layout/TitledPictureBlocks"/>
    <dgm:cxn modelId="{5C377AB8-1BDB-483D-8CF4-41D629B98146}" srcId="{750CF02E-0E2F-4054-B1A6-DD032A981C15}" destId="{C25A719C-DCFA-4E08-8691-455A814685B4}" srcOrd="1" destOrd="0" parTransId="{8144E773-A2BE-4B91-B882-CB30EEF1A69A}" sibTransId="{F3E496F1-F492-47DF-9E86-26BE59F1A625}"/>
    <dgm:cxn modelId="{95ED3877-E10D-4A10-8C32-07D34C904E18}" type="presOf" srcId="{F170F52F-960B-4276-A9CE-1FD4CE188654}" destId="{00C6539E-D3EB-436B-9C83-062636EB7223}" srcOrd="0" destOrd="0" presId="urn:microsoft.com/office/officeart/2008/layout/TitledPictureBlocks"/>
    <dgm:cxn modelId="{7BD38019-6081-49C9-AADB-A1D5EC51ADC2}" srcId="{C25A719C-DCFA-4E08-8691-455A814685B4}" destId="{F170F52F-960B-4276-A9CE-1FD4CE188654}" srcOrd="0" destOrd="0" parTransId="{A946DBB0-0A79-4389-8D7A-1EB6DF2475E8}" sibTransId="{1CECBF4E-57B4-403E-96F9-A9C347CD20B2}"/>
    <dgm:cxn modelId="{CAEE1CEB-F5F2-410C-8277-0AFA648B9969}" type="presOf" srcId="{C25A719C-DCFA-4E08-8691-455A814685B4}" destId="{8E22A5F8-E41F-4AFC-BA20-111AB1D4D21B}" srcOrd="0" destOrd="0" presId="urn:microsoft.com/office/officeart/2008/layout/TitledPictureBlocks"/>
    <dgm:cxn modelId="{D5DE8461-A328-4AE2-B357-E3C27BDF3CAC}" type="presOf" srcId="{5FA6D351-6E78-4A17-AC84-301BDC90E248}" destId="{8506A6AF-D400-40F0-A35B-9629A9C03B5A}" srcOrd="0" destOrd="0" presId="urn:microsoft.com/office/officeart/2008/layout/TitledPictureBlocks"/>
    <dgm:cxn modelId="{EFBADE73-77D5-4E57-BF15-2D5B0525AB67}" srcId="{5FA6D351-6E78-4A17-AC84-301BDC90E248}" destId="{AED32774-11BA-461D-A9F1-09CCCEFE1559}" srcOrd="0" destOrd="0" parTransId="{0AD54494-7863-4B67-9BE5-ED9ED4165EF7}" sibTransId="{D41D79BF-1F4E-4FA6-80B2-FE789068E830}"/>
    <dgm:cxn modelId="{22BC1822-08FE-47D1-95B3-F6B25A150ED0}" type="presParOf" srcId="{B99F807F-7631-43E4-B454-9D3149ADD79E}" destId="{93FB10D3-73FB-45F1-9FA1-F24E4E48C25E}" srcOrd="0" destOrd="0" presId="urn:microsoft.com/office/officeart/2008/layout/TitledPictureBlocks"/>
    <dgm:cxn modelId="{1876E80E-C4A2-4F61-A591-98718D551079}" type="presParOf" srcId="{93FB10D3-73FB-45F1-9FA1-F24E4E48C25E}" destId="{8506A6AF-D400-40F0-A35B-9629A9C03B5A}" srcOrd="0" destOrd="0" presId="urn:microsoft.com/office/officeart/2008/layout/TitledPictureBlocks"/>
    <dgm:cxn modelId="{E5F66355-2AA2-4025-A0BB-1D04F5330DF2}" type="presParOf" srcId="{93FB10D3-73FB-45F1-9FA1-F24E4E48C25E}" destId="{730EC782-1B8D-4FC3-94D5-6FE39BB005BC}" srcOrd="1" destOrd="0" presId="urn:microsoft.com/office/officeart/2008/layout/TitledPictureBlocks"/>
    <dgm:cxn modelId="{1284B50D-B45F-47C0-AFB1-A3C46FACE942}" type="presParOf" srcId="{93FB10D3-73FB-45F1-9FA1-F24E4E48C25E}" destId="{EAABF543-5249-4CE0-A0CE-2910C4D9E7C5}" srcOrd="2" destOrd="0" presId="urn:microsoft.com/office/officeart/2008/layout/TitledPictureBlocks"/>
    <dgm:cxn modelId="{DFDD85F7-F370-417A-B157-81CD4C75369F}" type="presParOf" srcId="{B99F807F-7631-43E4-B454-9D3149ADD79E}" destId="{E34B0817-E6BE-4679-882C-D4E4F52B80BB}" srcOrd="1" destOrd="0" presId="urn:microsoft.com/office/officeart/2008/layout/TitledPictureBlocks"/>
    <dgm:cxn modelId="{1F4DFEAF-974C-4A37-A76F-FE093CE8F1DD}" type="presParOf" srcId="{B99F807F-7631-43E4-B454-9D3149ADD79E}" destId="{EDCCB239-183A-4DB5-B274-6BBC7F26AEE3}" srcOrd="2" destOrd="0" presId="urn:microsoft.com/office/officeart/2008/layout/TitledPictureBlocks"/>
    <dgm:cxn modelId="{1E5D66EA-BDE4-46D7-BC04-487F0E31D60B}" type="presParOf" srcId="{EDCCB239-183A-4DB5-B274-6BBC7F26AEE3}" destId="{8E22A5F8-E41F-4AFC-BA20-111AB1D4D21B}" srcOrd="0" destOrd="0" presId="urn:microsoft.com/office/officeart/2008/layout/TitledPictureBlocks"/>
    <dgm:cxn modelId="{B1D95714-9042-4042-A74A-4F5524241803}" type="presParOf" srcId="{EDCCB239-183A-4DB5-B274-6BBC7F26AEE3}" destId="{189A2DD3-F50B-4FEF-84E5-A62F223143BB}" srcOrd="1" destOrd="0" presId="urn:microsoft.com/office/officeart/2008/layout/TitledPictureBlocks"/>
    <dgm:cxn modelId="{4D04A02B-C24E-4B12-82B4-F6312A4B94C5}" type="presParOf" srcId="{EDCCB239-183A-4DB5-B274-6BBC7F26AEE3}" destId="{00C6539E-D3EB-436B-9C83-062636EB7223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25556C-ABF6-4523-9706-21235BBBC02D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E7B5F4D9-6843-4CFD-99AB-F0257C95C964}">
      <dgm:prSet custT="1"/>
      <dgm:spPr/>
      <dgm:t>
        <a:bodyPr/>
        <a:lstStyle/>
        <a:p>
          <a:r>
            <a:rPr lang="es-ES" sz="1200" dirty="0" smtClean="0"/>
            <a:t>Desarrollo de la competencia digital</a:t>
          </a:r>
          <a:endParaRPr lang="es-ES_tradnl" sz="1200" dirty="0"/>
        </a:p>
      </dgm:t>
    </dgm:pt>
    <dgm:pt modelId="{F8A2FA40-BE89-4067-8CE9-FEAAB3195A2D}" type="parTrans" cxnId="{BB503622-15A2-460D-8A95-9B7D2DA0F22B}">
      <dgm:prSet/>
      <dgm:spPr/>
      <dgm:t>
        <a:bodyPr/>
        <a:lstStyle/>
        <a:p>
          <a:endParaRPr lang="es-ES"/>
        </a:p>
      </dgm:t>
    </dgm:pt>
    <dgm:pt modelId="{5159E127-3048-46AA-BF96-2403C01FE8A0}" type="sibTrans" cxnId="{BB503622-15A2-460D-8A95-9B7D2DA0F22B}">
      <dgm:prSet/>
      <dgm:spPr/>
      <dgm:t>
        <a:bodyPr/>
        <a:lstStyle/>
        <a:p>
          <a:endParaRPr lang="es-ES"/>
        </a:p>
      </dgm:t>
    </dgm:pt>
    <dgm:pt modelId="{0B7BB0F6-DF7D-4B3E-87E5-74B9C766F593}">
      <dgm:prSet custT="1"/>
      <dgm:spPr/>
      <dgm:t>
        <a:bodyPr/>
        <a:lstStyle/>
        <a:p>
          <a:r>
            <a:rPr lang="es-ES" sz="1200" dirty="0" smtClean="0"/>
            <a:t>Mejora de competencias matemáticas, lógicas, y comprensión lectora</a:t>
          </a:r>
          <a:endParaRPr lang="es-ES_tradnl" sz="1200" dirty="0"/>
        </a:p>
      </dgm:t>
    </dgm:pt>
    <dgm:pt modelId="{5B57992A-A2C6-4640-A268-C7BA600214F8}" type="parTrans" cxnId="{133672E9-7E28-484F-AE35-CD59E11E9252}">
      <dgm:prSet/>
      <dgm:spPr/>
      <dgm:t>
        <a:bodyPr/>
        <a:lstStyle/>
        <a:p>
          <a:endParaRPr lang="es-ES"/>
        </a:p>
      </dgm:t>
    </dgm:pt>
    <dgm:pt modelId="{9C83F1F4-3029-41F4-8F90-23CF0E068FDA}" type="sibTrans" cxnId="{133672E9-7E28-484F-AE35-CD59E11E9252}">
      <dgm:prSet/>
      <dgm:spPr/>
      <dgm:t>
        <a:bodyPr/>
        <a:lstStyle/>
        <a:p>
          <a:endParaRPr lang="es-ES"/>
        </a:p>
      </dgm:t>
    </dgm:pt>
    <dgm:pt modelId="{560AB9C8-1329-4FC2-BAC2-A9E864E9C941}">
      <dgm:prSet custT="1"/>
      <dgm:spPr/>
      <dgm:t>
        <a:bodyPr/>
        <a:lstStyle/>
        <a:p>
          <a:r>
            <a:rPr lang="es-ES" sz="1200" dirty="0" smtClean="0"/>
            <a:t>Desarrollo de la creatividad</a:t>
          </a:r>
          <a:endParaRPr lang="es-ES_tradnl" sz="1200" dirty="0"/>
        </a:p>
      </dgm:t>
    </dgm:pt>
    <dgm:pt modelId="{F514B333-376E-43B8-81CC-2A4170C8BFC0}" type="parTrans" cxnId="{80AC5D47-5833-40E5-897B-405E4F9DC11D}">
      <dgm:prSet/>
      <dgm:spPr/>
      <dgm:t>
        <a:bodyPr/>
        <a:lstStyle/>
        <a:p>
          <a:endParaRPr lang="es-ES"/>
        </a:p>
      </dgm:t>
    </dgm:pt>
    <dgm:pt modelId="{5DB40EE3-40D3-48B7-957A-0E188A308D51}" type="sibTrans" cxnId="{80AC5D47-5833-40E5-897B-405E4F9DC11D}">
      <dgm:prSet/>
      <dgm:spPr/>
      <dgm:t>
        <a:bodyPr/>
        <a:lstStyle/>
        <a:p>
          <a:endParaRPr lang="es-ES"/>
        </a:p>
      </dgm:t>
    </dgm:pt>
    <dgm:pt modelId="{06F2CFDF-57E9-47E7-B7E3-648FFBB1734B}">
      <dgm:prSet custT="1"/>
      <dgm:spPr/>
      <dgm:t>
        <a:bodyPr/>
        <a:lstStyle/>
        <a:p>
          <a:r>
            <a:rPr lang="es-ES" sz="1200" dirty="0" smtClean="0"/>
            <a:t>Persistencia en el trabajo hasta llegar a la solución </a:t>
          </a:r>
          <a:endParaRPr lang="es-ES_tradnl" sz="1200" dirty="0"/>
        </a:p>
      </dgm:t>
    </dgm:pt>
    <dgm:pt modelId="{2A98168C-FA07-4782-86FF-FEC8F4F7ABB4}" type="parTrans" cxnId="{2D9CAF5C-8CC3-4711-9F95-EE7B6B32E2F8}">
      <dgm:prSet/>
      <dgm:spPr/>
      <dgm:t>
        <a:bodyPr/>
        <a:lstStyle/>
        <a:p>
          <a:endParaRPr lang="es-ES"/>
        </a:p>
      </dgm:t>
    </dgm:pt>
    <dgm:pt modelId="{598CAC00-7F05-4902-BFEF-174E7CCA0504}" type="sibTrans" cxnId="{2D9CAF5C-8CC3-4711-9F95-EE7B6B32E2F8}">
      <dgm:prSet/>
      <dgm:spPr/>
      <dgm:t>
        <a:bodyPr/>
        <a:lstStyle/>
        <a:p>
          <a:endParaRPr lang="es-ES"/>
        </a:p>
      </dgm:t>
    </dgm:pt>
    <dgm:pt modelId="{8C6F91A9-E481-4F50-9182-7B7ECE8CE1E9}">
      <dgm:prSet custT="1"/>
      <dgm:spPr>
        <a:solidFill>
          <a:srgbClr val="DF1C3D"/>
        </a:solidFill>
      </dgm:spPr>
      <dgm:t>
        <a:bodyPr/>
        <a:lstStyle/>
        <a:p>
          <a:r>
            <a:rPr lang="es-ES" sz="1200" dirty="0" smtClean="0"/>
            <a:t>Habilidad para resolver problemas en principio no estructurados</a:t>
          </a:r>
          <a:endParaRPr lang="es-ES_tradnl" sz="1200" dirty="0"/>
        </a:p>
      </dgm:t>
    </dgm:pt>
    <dgm:pt modelId="{C835BF61-29D4-4CAE-B607-AB42A9C59155}" type="parTrans" cxnId="{EA26AFAB-D12A-4262-820B-33CBB2FE82D2}">
      <dgm:prSet/>
      <dgm:spPr/>
      <dgm:t>
        <a:bodyPr/>
        <a:lstStyle/>
        <a:p>
          <a:endParaRPr lang="es-ES"/>
        </a:p>
      </dgm:t>
    </dgm:pt>
    <dgm:pt modelId="{365847B6-77BE-48FF-88ED-F381E7732FFE}" type="sibTrans" cxnId="{EA26AFAB-D12A-4262-820B-33CBB2FE82D2}">
      <dgm:prSet/>
      <dgm:spPr/>
      <dgm:t>
        <a:bodyPr/>
        <a:lstStyle/>
        <a:p>
          <a:endParaRPr lang="es-ES"/>
        </a:p>
      </dgm:t>
    </dgm:pt>
    <dgm:pt modelId="{92433873-A8DE-47E9-8327-3FF28BF6C744}">
      <dgm:prSet custT="1"/>
      <dgm:spPr>
        <a:solidFill>
          <a:srgbClr val="B0002A"/>
        </a:solidFill>
      </dgm:spPr>
      <dgm:t>
        <a:bodyPr/>
        <a:lstStyle/>
        <a:p>
          <a:r>
            <a:rPr lang="es-ES" sz="1200" dirty="0" smtClean="0"/>
            <a:t>Preparación de futuros empleos</a:t>
          </a:r>
          <a:endParaRPr lang="es-ES_tradnl" sz="1200" dirty="0"/>
        </a:p>
      </dgm:t>
    </dgm:pt>
    <dgm:pt modelId="{9701F596-35BD-42D3-97D6-A6F6F9596EFE}" type="parTrans" cxnId="{6F111795-C0EE-4CBB-BF3C-29C2E614AF3C}">
      <dgm:prSet/>
      <dgm:spPr/>
      <dgm:t>
        <a:bodyPr/>
        <a:lstStyle/>
        <a:p>
          <a:endParaRPr lang="es-ES"/>
        </a:p>
      </dgm:t>
    </dgm:pt>
    <dgm:pt modelId="{E8CB5DBE-9578-46F3-AC1B-4D45421D9AE3}" type="sibTrans" cxnId="{6F111795-C0EE-4CBB-BF3C-29C2E614AF3C}">
      <dgm:prSet/>
      <dgm:spPr/>
      <dgm:t>
        <a:bodyPr/>
        <a:lstStyle/>
        <a:p>
          <a:endParaRPr lang="es-ES"/>
        </a:p>
      </dgm:t>
    </dgm:pt>
    <dgm:pt modelId="{E57198FB-3F3E-4E0C-9ACB-63B3313CE21A}" type="pres">
      <dgm:prSet presAssocID="{DD25556C-ABF6-4523-9706-21235BBBC02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A3ABAA8-F8B2-4ECF-B34E-E91B945C4465}" type="pres">
      <dgm:prSet presAssocID="{E7B5F4D9-6843-4CFD-99AB-F0257C95C964}" presName="parentLin" presStyleCnt="0"/>
      <dgm:spPr/>
    </dgm:pt>
    <dgm:pt modelId="{A05B2AEB-1019-4F10-883A-F6815625EE1B}" type="pres">
      <dgm:prSet presAssocID="{E7B5F4D9-6843-4CFD-99AB-F0257C95C964}" presName="parentLeftMargin" presStyleLbl="node1" presStyleIdx="0" presStyleCnt="6"/>
      <dgm:spPr/>
      <dgm:t>
        <a:bodyPr/>
        <a:lstStyle/>
        <a:p>
          <a:endParaRPr lang="es-ES"/>
        </a:p>
      </dgm:t>
    </dgm:pt>
    <dgm:pt modelId="{48B42B64-2D99-480A-9740-ED289AB5BB2A}" type="pres">
      <dgm:prSet presAssocID="{E7B5F4D9-6843-4CFD-99AB-F0257C95C964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CB4CA13-32F3-434F-9DB0-360CB085FA38}" type="pres">
      <dgm:prSet presAssocID="{E7B5F4D9-6843-4CFD-99AB-F0257C95C964}" presName="negativeSpace" presStyleCnt="0"/>
      <dgm:spPr/>
    </dgm:pt>
    <dgm:pt modelId="{DF277AF4-EEE1-454F-A916-DCE6F4A142FC}" type="pres">
      <dgm:prSet presAssocID="{E7B5F4D9-6843-4CFD-99AB-F0257C95C964}" presName="childText" presStyleLbl="conFgAcc1" presStyleIdx="0" presStyleCnt="6">
        <dgm:presLayoutVars>
          <dgm:bulletEnabled val="1"/>
        </dgm:presLayoutVars>
      </dgm:prSet>
      <dgm:spPr/>
    </dgm:pt>
    <dgm:pt modelId="{15CDD176-46FD-4F55-8155-5196EE2808AA}" type="pres">
      <dgm:prSet presAssocID="{5159E127-3048-46AA-BF96-2403C01FE8A0}" presName="spaceBetweenRectangles" presStyleCnt="0"/>
      <dgm:spPr/>
    </dgm:pt>
    <dgm:pt modelId="{ABDD5D72-E4BB-4FDA-BC2B-7E79113E01D1}" type="pres">
      <dgm:prSet presAssocID="{0B7BB0F6-DF7D-4B3E-87E5-74B9C766F593}" presName="parentLin" presStyleCnt="0"/>
      <dgm:spPr/>
    </dgm:pt>
    <dgm:pt modelId="{4199ED08-D3B0-4490-8042-7B4197A7686C}" type="pres">
      <dgm:prSet presAssocID="{0B7BB0F6-DF7D-4B3E-87E5-74B9C766F593}" presName="parentLeftMargin" presStyleLbl="node1" presStyleIdx="0" presStyleCnt="6"/>
      <dgm:spPr/>
      <dgm:t>
        <a:bodyPr/>
        <a:lstStyle/>
        <a:p>
          <a:endParaRPr lang="es-ES"/>
        </a:p>
      </dgm:t>
    </dgm:pt>
    <dgm:pt modelId="{F91BF6E5-241D-49C2-B7CA-B3BC74A32F99}" type="pres">
      <dgm:prSet presAssocID="{0B7BB0F6-DF7D-4B3E-87E5-74B9C766F593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E5B2AB0-28CB-4DFD-8B64-2D0936E8BA0A}" type="pres">
      <dgm:prSet presAssocID="{0B7BB0F6-DF7D-4B3E-87E5-74B9C766F593}" presName="negativeSpace" presStyleCnt="0"/>
      <dgm:spPr/>
    </dgm:pt>
    <dgm:pt modelId="{07E72815-37FC-4EE2-97AD-2268D4AB480B}" type="pres">
      <dgm:prSet presAssocID="{0B7BB0F6-DF7D-4B3E-87E5-74B9C766F593}" presName="childText" presStyleLbl="conFgAcc1" presStyleIdx="1" presStyleCnt="6">
        <dgm:presLayoutVars>
          <dgm:bulletEnabled val="1"/>
        </dgm:presLayoutVars>
      </dgm:prSet>
      <dgm:spPr/>
    </dgm:pt>
    <dgm:pt modelId="{E26582D5-9455-43E0-AA71-3059AB1E65A6}" type="pres">
      <dgm:prSet presAssocID="{9C83F1F4-3029-41F4-8F90-23CF0E068FDA}" presName="spaceBetweenRectangles" presStyleCnt="0"/>
      <dgm:spPr/>
    </dgm:pt>
    <dgm:pt modelId="{307C2B9B-DE20-40EC-B837-E0B07C44FCAB}" type="pres">
      <dgm:prSet presAssocID="{560AB9C8-1329-4FC2-BAC2-A9E864E9C941}" presName="parentLin" presStyleCnt="0"/>
      <dgm:spPr/>
    </dgm:pt>
    <dgm:pt modelId="{1B73A252-890B-484E-99E8-96B422225246}" type="pres">
      <dgm:prSet presAssocID="{560AB9C8-1329-4FC2-BAC2-A9E864E9C941}" presName="parentLeftMargin" presStyleLbl="node1" presStyleIdx="1" presStyleCnt="6"/>
      <dgm:spPr/>
      <dgm:t>
        <a:bodyPr/>
        <a:lstStyle/>
        <a:p>
          <a:endParaRPr lang="es-ES"/>
        </a:p>
      </dgm:t>
    </dgm:pt>
    <dgm:pt modelId="{62B58556-E65C-490D-9D7C-B2617C7632D9}" type="pres">
      <dgm:prSet presAssocID="{560AB9C8-1329-4FC2-BAC2-A9E864E9C941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2AC01E-D20F-4674-B72D-80C7D170CA87}" type="pres">
      <dgm:prSet presAssocID="{560AB9C8-1329-4FC2-BAC2-A9E864E9C941}" presName="negativeSpace" presStyleCnt="0"/>
      <dgm:spPr/>
    </dgm:pt>
    <dgm:pt modelId="{F0FAC503-3CBD-4741-8446-252D69BDF3B4}" type="pres">
      <dgm:prSet presAssocID="{560AB9C8-1329-4FC2-BAC2-A9E864E9C941}" presName="childText" presStyleLbl="conFgAcc1" presStyleIdx="2" presStyleCnt="6">
        <dgm:presLayoutVars>
          <dgm:bulletEnabled val="1"/>
        </dgm:presLayoutVars>
      </dgm:prSet>
      <dgm:spPr/>
    </dgm:pt>
    <dgm:pt modelId="{E60D6FC3-5876-4991-903A-11B209137CAE}" type="pres">
      <dgm:prSet presAssocID="{5DB40EE3-40D3-48B7-957A-0E188A308D51}" presName="spaceBetweenRectangles" presStyleCnt="0"/>
      <dgm:spPr/>
    </dgm:pt>
    <dgm:pt modelId="{B7988915-C351-4DFD-8275-2D20755B2827}" type="pres">
      <dgm:prSet presAssocID="{06F2CFDF-57E9-47E7-B7E3-648FFBB1734B}" presName="parentLin" presStyleCnt="0"/>
      <dgm:spPr/>
    </dgm:pt>
    <dgm:pt modelId="{BA43B421-06EF-4D33-A6B3-3104B329C5BB}" type="pres">
      <dgm:prSet presAssocID="{06F2CFDF-57E9-47E7-B7E3-648FFBB1734B}" presName="parentLeftMargin" presStyleLbl="node1" presStyleIdx="2" presStyleCnt="6"/>
      <dgm:spPr/>
      <dgm:t>
        <a:bodyPr/>
        <a:lstStyle/>
        <a:p>
          <a:endParaRPr lang="es-ES"/>
        </a:p>
      </dgm:t>
    </dgm:pt>
    <dgm:pt modelId="{59975A90-A1EC-43D3-B4B7-164572AC952B}" type="pres">
      <dgm:prSet presAssocID="{06F2CFDF-57E9-47E7-B7E3-648FFBB1734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75773DA-4D81-49BE-8846-444CA2AC210A}" type="pres">
      <dgm:prSet presAssocID="{06F2CFDF-57E9-47E7-B7E3-648FFBB1734B}" presName="negativeSpace" presStyleCnt="0"/>
      <dgm:spPr/>
    </dgm:pt>
    <dgm:pt modelId="{84314608-FCB1-43D6-AD5B-4A307E406C98}" type="pres">
      <dgm:prSet presAssocID="{06F2CFDF-57E9-47E7-B7E3-648FFBB1734B}" presName="childText" presStyleLbl="conFgAcc1" presStyleIdx="3" presStyleCnt="6">
        <dgm:presLayoutVars>
          <dgm:bulletEnabled val="1"/>
        </dgm:presLayoutVars>
      </dgm:prSet>
      <dgm:spPr/>
    </dgm:pt>
    <dgm:pt modelId="{64EB9B54-BFA9-486A-A078-5103AE62C96B}" type="pres">
      <dgm:prSet presAssocID="{598CAC00-7F05-4902-BFEF-174E7CCA0504}" presName="spaceBetweenRectangles" presStyleCnt="0"/>
      <dgm:spPr/>
    </dgm:pt>
    <dgm:pt modelId="{6AC2C744-51AA-4CA9-B195-25DE5278C02C}" type="pres">
      <dgm:prSet presAssocID="{8C6F91A9-E481-4F50-9182-7B7ECE8CE1E9}" presName="parentLin" presStyleCnt="0"/>
      <dgm:spPr/>
    </dgm:pt>
    <dgm:pt modelId="{4763BD29-9072-4956-AE99-DB8F86FB82C8}" type="pres">
      <dgm:prSet presAssocID="{8C6F91A9-E481-4F50-9182-7B7ECE8CE1E9}" presName="parentLeftMargin" presStyleLbl="node1" presStyleIdx="3" presStyleCnt="6"/>
      <dgm:spPr/>
      <dgm:t>
        <a:bodyPr/>
        <a:lstStyle/>
        <a:p>
          <a:endParaRPr lang="es-ES"/>
        </a:p>
      </dgm:t>
    </dgm:pt>
    <dgm:pt modelId="{1C5E94CD-3BE4-4D97-8606-0D21BF9D2630}" type="pres">
      <dgm:prSet presAssocID="{8C6F91A9-E481-4F50-9182-7B7ECE8CE1E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5C6FA5-993B-461E-B3F0-35213FEA630E}" type="pres">
      <dgm:prSet presAssocID="{8C6F91A9-E481-4F50-9182-7B7ECE8CE1E9}" presName="negativeSpace" presStyleCnt="0"/>
      <dgm:spPr/>
    </dgm:pt>
    <dgm:pt modelId="{8D706F5B-0A80-4EA5-B63E-DAC70EACFAC9}" type="pres">
      <dgm:prSet presAssocID="{8C6F91A9-E481-4F50-9182-7B7ECE8CE1E9}" presName="childText" presStyleLbl="conFgAcc1" presStyleIdx="4" presStyleCnt="6">
        <dgm:presLayoutVars>
          <dgm:bulletEnabled val="1"/>
        </dgm:presLayoutVars>
      </dgm:prSet>
      <dgm:spPr/>
    </dgm:pt>
    <dgm:pt modelId="{27184D42-149A-4A0D-AACE-0FBC0872E245}" type="pres">
      <dgm:prSet presAssocID="{365847B6-77BE-48FF-88ED-F381E7732FFE}" presName="spaceBetweenRectangles" presStyleCnt="0"/>
      <dgm:spPr/>
    </dgm:pt>
    <dgm:pt modelId="{CAD8F18D-C01D-4C61-833B-89CCB58C4DBA}" type="pres">
      <dgm:prSet presAssocID="{92433873-A8DE-47E9-8327-3FF28BF6C744}" presName="parentLin" presStyleCnt="0"/>
      <dgm:spPr/>
    </dgm:pt>
    <dgm:pt modelId="{9DC9DE9C-F168-4417-87ED-05F984DFE58D}" type="pres">
      <dgm:prSet presAssocID="{92433873-A8DE-47E9-8327-3FF28BF6C744}" presName="parentLeftMargin" presStyleLbl="node1" presStyleIdx="4" presStyleCnt="6"/>
      <dgm:spPr/>
      <dgm:t>
        <a:bodyPr/>
        <a:lstStyle/>
        <a:p>
          <a:endParaRPr lang="es-ES"/>
        </a:p>
      </dgm:t>
    </dgm:pt>
    <dgm:pt modelId="{01811B7E-5F32-438D-985D-6F1267466A47}" type="pres">
      <dgm:prSet presAssocID="{92433873-A8DE-47E9-8327-3FF28BF6C744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7102A50-A4F1-4596-83CD-F138D57B5DC3}" type="pres">
      <dgm:prSet presAssocID="{92433873-A8DE-47E9-8327-3FF28BF6C744}" presName="negativeSpace" presStyleCnt="0"/>
      <dgm:spPr/>
    </dgm:pt>
    <dgm:pt modelId="{D6D91F2A-F340-4E49-8C42-71F7634D5063}" type="pres">
      <dgm:prSet presAssocID="{92433873-A8DE-47E9-8327-3FF28BF6C74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00FCC38-2DF7-4AC7-AFB1-D70C8E541AAC}" type="presOf" srcId="{92433873-A8DE-47E9-8327-3FF28BF6C744}" destId="{01811B7E-5F32-438D-985D-6F1267466A47}" srcOrd="1" destOrd="0" presId="urn:microsoft.com/office/officeart/2005/8/layout/list1"/>
    <dgm:cxn modelId="{8F0D4BA0-C775-4188-84F5-B3F7774B539C}" type="presOf" srcId="{E7B5F4D9-6843-4CFD-99AB-F0257C95C964}" destId="{48B42B64-2D99-480A-9740-ED289AB5BB2A}" srcOrd="1" destOrd="0" presId="urn:microsoft.com/office/officeart/2005/8/layout/list1"/>
    <dgm:cxn modelId="{133672E9-7E28-484F-AE35-CD59E11E9252}" srcId="{DD25556C-ABF6-4523-9706-21235BBBC02D}" destId="{0B7BB0F6-DF7D-4B3E-87E5-74B9C766F593}" srcOrd="1" destOrd="0" parTransId="{5B57992A-A2C6-4640-A268-C7BA600214F8}" sibTransId="{9C83F1F4-3029-41F4-8F90-23CF0E068FDA}"/>
    <dgm:cxn modelId="{80AC5D47-5833-40E5-897B-405E4F9DC11D}" srcId="{DD25556C-ABF6-4523-9706-21235BBBC02D}" destId="{560AB9C8-1329-4FC2-BAC2-A9E864E9C941}" srcOrd="2" destOrd="0" parTransId="{F514B333-376E-43B8-81CC-2A4170C8BFC0}" sibTransId="{5DB40EE3-40D3-48B7-957A-0E188A308D51}"/>
    <dgm:cxn modelId="{EA26AFAB-D12A-4262-820B-33CBB2FE82D2}" srcId="{DD25556C-ABF6-4523-9706-21235BBBC02D}" destId="{8C6F91A9-E481-4F50-9182-7B7ECE8CE1E9}" srcOrd="4" destOrd="0" parTransId="{C835BF61-29D4-4CAE-B607-AB42A9C59155}" sibTransId="{365847B6-77BE-48FF-88ED-F381E7732FFE}"/>
    <dgm:cxn modelId="{81B75767-1582-46AA-A9D7-EE9EF92DC0AE}" type="presOf" srcId="{DD25556C-ABF6-4523-9706-21235BBBC02D}" destId="{E57198FB-3F3E-4E0C-9ACB-63B3313CE21A}" srcOrd="0" destOrd="0" presId="urn:microsoft.com/office/officeart/2005/8/layout/list1"/>
    <dgm:cxn modelId="{ABA4EA43-56B3-474C-A16D-8F90E5AEA58C}" type="presOf" srcId="{8C6F91A9-E481-4F50-9182-7B7ECE8CE1E9}" destId="{1C5E94CD-3BE4-4D97-8606-0D21BF9D2630}" srcOrd="1" destOrd="0" presId="urn:microsoft.com/office/officeart/2005/8/layout/list1"/>
    <dgm:cxn modelId="{E7AEA05F-E02E-4881-9C30-1729EC8ECE79}" type="presOf" srcId="{92433873-A8DE-47E9-8327-3FF28BF6C744}" destId="{9DC9DE9C-F168-4417-87ED-05F984DFE58D}" srcOrd="0" destOrd="0" presId="urn:microsoft.com/office/officeart/2005/8/layout/list1"/>
    <dgm:cxn modelId="{2BDD990C-7575-42E8-8B1B-20FD276022E0}" type="presOf" srcId="{06F2CFDF-57E9-47E7-B7E3-648FFBB1734B}" destId="{59975A90-A1EC-43D3-B4B7-164572AC952B}" srcOrd="1" destOrd="0" presId="urn:microsoft.com/office/officeart/2005/8/layout/list1"/>
    <dgm:cxn modelId="{BB503622-15A2-460D-8A95-9B7D2DA0F22B}" srcId="{DD25556C-ABF6-4523-9706-21235BBBC02D}" destId="{E7B5F4D9-6843-4CFD-99AB-F0257C95C964}" srcOrd="0" destOrd="0" parTransId="{F8A2FA40-BE89-4067-8CE9-FEAAB3195A2D}" sibTransId="{5159E127-3048-46AA-BF96-2403C01FE8A0}"/>
    <dgm:cxn modelId="{6F111795-C0EE-4CBB-BF3C-29C2E614AF3C}" srcId="{DD25556C-ABF6-4523-9706-21235BBBC02D}" destId="{92433873-A8DE-47E9-8327-3FF28BF6C744}" srcOrd="5" destOrd="0" parTransId="{9701F596-35BD-42D3-97D6-A6F6F9596EFE}" sibTransId="{E8CB5DBE-9578-46F3-AC1B-4D45421D9AE3}"/>
    <dgm:cxn modelId="{9DB24E65-298A-4E5F-B6B8-A4E21D672006}" type="presOf" srcId="{560AB9C8-1329-4FC2-BAC2-A9E864E9C941}" destId="{62B58556-E65C-490D-9D7C-B2617C7632D9}" srcOrd="1" destOrd="0" presId="urn:microsoft.com/office/officeart/2005/8/layout/list1"/>
    <dgm:cxn modelId="{AA701E78-4071-49EB-826E-753809268E9A}" type="presOf" srcId="{560AB9C8-1329-4FC2-BAC2-A9E864E9C941}" destId="{1B73A252-890B-484E-99E8-96B422225246}" srcOrd="0" destOrd="0" presId="urn:microsoft.com/office/officeart/2005/8/layout/list1"/>
    <dgm:cxn modelId="{5674DE43-165F-46BF-A270-446E21DC0002}" type="presOf" srcId="{0B7BB0F6-DF7D-4B3E-87E5-74B9C766F593}" destId="{4199ED08-D3B0-4490-8042-7B4197A7686C}" srcOrd="0" destOrd="0" presId="urn:microsoft.com/office/officeart/2005/8/layout/list1"/>
    <dgm:cxn modelId="{877C0D0D-3CE9-4CB4-B138-AB531DBC93EE}" type="presOf" srcId="{E7B5F4D9-6843-4CFD-99AB-F0257C95C964}" destId="{A05B2AEB-1019-4F10-883A-F6815625EE1B}" srcOrd="0" destOrd="0" presId="urn:microsoft.com/office/officeart/2005/8/layout/list1"/>
    <dgm:cxn modelId="{2D9CAF5C-8CC3-4711-9F95-EE7B6B32E2F8}" srcId="{DD25556C-ABF6-4523-9706-21235BBBC02D}" destId="{06F2CFDF-57E9-47E7-B7E3-648FFBB1734B}" srcOrd="3" destOrd="0" parTransId="{2A98168C-FA07-4782-86FF-FEC8F4F7ABB4}" sibTransId="{598CAC00-7F05-4902-BFEF-174E7CCA0504}"/>
    <dgm:cxn modelId="{877ADA9A-2D9C-43D1-B03B-C50F9CECB7E0}" type="presOf" srcId="{06F2CFDF-57E9-47E7-B7E3-648FFBB1734B}" destId="{BA43B421-06EF-4D33-A6B3-3104B329C5BB}" srcOrd="0" destOrd="0" presId="urn:microsoft.com/office/officeart/2005/8/layout/list1"/>
    <dgm:cxn modelId="{3F7655C4-3CE9-4996-8455-ECF17860249D}" type="presOf" srcId="{8C6F91A9-E481-4F50-9182-7B7ECE8CE1E9}" destId="{4763BD29-9072-4956-AE99-DB8F86FB82C8}" srcOrd="0" destOrd="0" presId="urn:microsoft.com/office/officeart/2005/8/layout/list1"/>
    <dgm:cxn modelId="{F124E613-B4CE-4C62-AA1F-42C15E5381A2}" type="presOf" srcId="{0B7BB0F6-DF7D-4B3E-87E5-74B9C766F593}" destId="{F91BF6E5-241D-49C2-B7CA-B3BC74A32F99}" srcOrd="1" destOrd="0" presId="urn:microsoft.com/office/officeart/2005/8/layout/list1"/>
    <dgm:cxn modelId="{FB8CA956-9321-4F0B-863C-D2DCA699DCE1}" type="presParOf" srcId="{E57198FB-3F3E-4E0C-9ACB-63B3313CE21A}" destId="{1A3ABAA8-F8B2-4ECF-B34E-E91B945C4465}" srcOrd="0" destOrd="0" presId="urn:microsoft.com/office/officeart/2005/8/layout/list1"/>
    <dgm:cxn modelId="{69B11D94-E51C-44CE-AC3B-45F9C0C1956B}" type="presParOf" srcId="{1A3ABAA8-F8B2-4ECF-B34E-E91B945C4465}" destId="{A05B2AEB-1019-4F10-883A-F6815625EE1B}" srcOrd="0" destOrd="0" presId="urn:microsoft.com/office/officeart/2005/8/layout/list1"/>
    <dgm:cxn modelId="{AE2396F8-55A2-4C6A-97B5-B6D09E0B78DB}" type="presParOf" srcId="{1A3ABAA8-F8B2-4ECF-B34E-E91B945C4465}" destId="{48B42B64-2D99-480A-9740-ED289AB5BB2A}" srcOrd="1" destOrd="0" presId="urn:microsoft.com/office/officeart/2005/8/layout/list1"/>
    <dgm:cxn modelId="{F598DA22-F7AA-4778-AAE0-0847D40F5174}" type="presParOf" srcId="{E57198FB-3F3E-4E0C-9ACB-63B3313CE21A}" destId="{DCB4CA13-32F3-434F-9DB0-360CB085FA38}" srcOrd="1" destOrd="0" presId="urn:microsoft.com/office/officeart/2005/8/layout/list1"/>
    <dgm:cxn modelId="{029F5E96-880A-45A2-B49B-C270ABD885B5}" type="presParOf" srcId="{E57198FB-3F3E-4E0C-9ACB-63B3313CE21A}" destId="{DF277AF4-EEE1-454F-A916-DCE6F4A142FC}" srcOrd="2" destOrd="0" presId="urn:microsoft.com/office/officeart/2005/8/layout/list1"/>
    <dgm:cxn modelId="{AB2C5978-1F72-466C-91EE-AB19E0E04E76}" type="presParOf" srcId="{E57198FB-3F3E-4E0C-9ACB-63B3313CE21A}" destId="{15CDD176-46FD-4F55-8155-5196EE2808AA}" srcOrd="3" destOrd="0" presId="urn:microsoft.com/office/officeart/2005/8/layout/list1"/>
    <dgm:cxn modelId="{4D8B11EB-5169-4AC1-9C87-C15FB00C7E5D}" type="presParOf" srcId="{E57198FB-3F3E-4E0C-9ACB-63B3313CE21A}" destId="{ABDD5D72-E4BB-4FDA-BC2B-7E79113E01D1}" srcOrd="4" destOrd="0" presId="urn:microsoft.com/office/officeart/2005/8/layout/list1"/>
    <dgm:cxn modelId="{DB3C3877-68B2-4EFB-A825-4CDA06CB06BB}" type="presParOf" srcId="{ABDD5D72-E4BB-4FDA-BC2B-7E79113E01D1}" destId="{4199ED08-D3B0-4490-8042-7B4197A7686C}" srcOrd="0" destOrd="0" presId="urn:microsoft.com/office/officeart/2005/8/layout/list1"/>
    <dgm:cxn modelId="{33ADA5D2-BCF4-485B-8D7B-35EEEBB895A3}" type="presParOf" srcId="{ABDD5D72-E4BB-4FDA-BC2B-7E79113E01D1}" destId="{F91BF6E5-241D-49C2-B7CA-B3BC74A32F99}" srcOrd="1" destOrd="0" presId="urn:microsoft.com/office/officeart/2005/8/layout/list1"/>
    <dgm:cxn modelId="{AAF4D868-094D-4315-83AF-C52B39807C00}" type="presParOf" srcId="{E57198FB-3F3E-4E0C-9ACB-63B3313CE21A}" destId="{6E5B2AB0-28CB-4DFD-8B64-2D0936E8BA0A}" srcOrd="5" destOrd="0" presId="urn:microsoft.com/office/officeart/2005/8/layout/list1"/>
    <dgm:cxn modelId="{25E65A80-A6C5-4425-80AC-A50EA02D49D7}" type="presParOf" srcId="{E57198FB-3F3E-4E0C-9ACB-63B3313CE21A}" destId="{07E72815-37FC-4EE2-97AD-2268D4AB480B}" srcOrd="6" destOrd="0" presId="urn:microsoft.com/office/officeart/2005/8/layout/list1"/>
    <dgm:cxn modelId="{4333B427-6282-4C2D-9830-DA28F0F8E851}" type="presParOf" srcId="{E57198FB-3F3E-4E0C-9ACB-63B3313CE21A}" destId="{E26582D5-9455-43E0-AA71-3059AB1E65A6}" srcOrd="7" destOrd="0" presId="urn:microsoft.com/office/officeart/2005/8/layout/list1"/>
    <dgm:cxn modelId="{A9270EE7-54F8-4442-B07F-A991249FF850}" type="presParOf" srcId="{E57198FB-3F3E-4E0C-9ACB-63B3313CE21A}" destId="{307C2B9B-DE20-40EC-B837-E0B07C44FCAB}" srcOrd="8" destOrd="0" presId="urn:microsoft.com/office/officeart/2005/8/layout/list1"/>
    <dgm:cxn modelId="{DD4BB5A3-2ACC-4791-920C-8DE8BAD44752}" type="presParOf" srcId="{307C2B9B-DE20-40EC-B837-E0B07C44FCAB}" destId="{1B73A252-890B-484E-99E8-96B422225246}" srcOrd="0" destOrd="0" presId="urn:microsoft.com/office/officeart/2005/8/layout/list1"/>
    <dgm:cxn modelId="{C58C3003-2BF4-48CF-B4CC-80460BB50CD5}" type="presParOf" srcId="{307C2B9B-DE20-40EC-B837-E0B07C44FCAB}" destId="{62B58556-E65C-490D-9D7C-B2617C7632D9}" srcOrd="1" destOrd="0" presId="urn:microsoft.com/office/officeart/2005/8/layout/list1"/>
    <dgm:cxn modelId="{9675B8C8-0607-44E9-86E3-72480526A8DF}" type="presParOf" srcId="{E57198FB-3F3E-4E0C-9ACB-63B3313CE21A}" destId="{662AC01E-D20F-4674-B72D-80C7D170CA87}" srcOrd="9" destOrd="0" presId="urn:microsoft.com/office/officeart/2005/8/layout/list1"/>
    <dgm:cxn modelId="{DA905670-A6C8-4CF1-BED4-C2B5D0F825F1}" type="presParOf" srcId="{E57198FB-3F3E-4E0C-9ACB-63B3313CE21A}" destId="{F0FAC503-3CBD-4741-8446-252D69BDF3B4}" srcOrd="10" destOrd="0" presId="urn:microsoft.com/office/officeart/2005/8/layout/list1"/>
    <dgm:cxn modelId="{A7FF01A3-1EA1-489E-95D3-130CCA7D99FF}" type="presParOf" srcId="{E57198FB-3F3E-4E0C-9ACB-63B3313CE21A}" destId="{E60D6FC3-5876-4991-903A-11B209137CAE}" srcOrd="11" destOrd="0" presId="urn:microsoft.com/office/officeart/2005/8/layout/list1"/>
    <dgm:cxn modelId="{DF229340-A721-4C78-B540-FA23F1E11002}" type="presParOf" srcId="{E57198FB-3F3E-4E0C-9ACB-63B3313CE21A}" destId="{B7988915-C351-4DFD-8275-2D20755B2827}" srcOrd="12" destOrd="0" presId="urn:microsoft.com/office/officeart/2005/8/layout/list1"/>
    <dgm:cxn modelId="{7B579894-3699-4C57-9BE6-2ED8A988704B}" type="presParOf" srcId="{B7988915-C351-4DFD-8275-2D20755B2827}" destId="{BA43B421-06EF-4D33-A6B3-3104B329C5BB}" srcOrd="0" destOrd="0" presId="urn:microsoft.com/office/officeart/2005/8/layout/list1"/>
    <dgm:cxn modelId="{66A04347-ED79-4063-A77C-766B1C9386B5}" type="presParOf" srcId="{B7988915-C351-4DFD-8275-2D20755B2827}" destId="{59975A90-A1EC-43D3-B4B7-164572AC952B}" srcOrd="1" destOrd="0" presId="urn:microsoft.com/office/officeart/2005/8/layout/list1"/>
    <dgm:cxn modelId="{C224F36D-D95D-4DFF-96C5-E027C00F4A00}" type="presParOf" srcId="{E57198FB-3F3E-4E0C-9ACB-63B3313CE21A}" destId="{675773DA-4D81-49BE-8846-444CA2AC210A}" srcOrd="13" destOrd="0" presId="urn:microsoft.com/office/officeart/2005/8/layout/list1"/>
    <dgm:cxn modelId="{3E340054-8208-4C22-8449-8BAD94EA1B76}" type="presParOf" srcId="{E57198FB-3F3E-4E0C-9ACB-63B3313CE21A}" destId="{84314608-FCB1-43D6-AD5B-4A307E406C98}" srcOrd="14" destOrd="0" presId="urn:microsoft.com/office/officeart/2005/8/layout/list1"/>
    <dgm:cxn modelId="{C70F135B-38D1-4773-B75E-222574FE021A}" type="presParOf" srcId="{E57198FB-3F3E-4E0C-9ACB-63B3313CE21A}" destId="{64EB9B54-BFA9-486A-A078-5103AE62C96B}" srcOrd="15" destOrd="0" presId="urn:microsoft.com/office/officeart/2005/8/layout/list1"/>
    <dgm:cxn modelId="{94E451A2-280D-4116-A6EF-F9D0560D2D5D}" type="presParOf" srcId="{E57198FB-3F3E-4E0C-9ACB-63B3313CE21A}" destId="{6AC2C744-51AA-4CA9-B195-25DE5278C02C}" srcOrd="16" destOrd="0" presId="urn:microsoft.com/office/officeart/2005/8/layout/list1"/>
    <dgm:cxn modelId="{CFFDF352-6AE2-47DC-BFD6-1FA1E78A9636}" type="presParOf" srcId="{6AC2C744-51AA-4CA9-B195-25DE5278C02C}" destId="{4763BD29-9072-4956-AE99-DB8F86FB82C8}" srcOrd="0" destOrd="0" presId="urn:microsoft.com/office/officeart/2005/8/layout/list1"/>
    <dgm:cxn modelId="{C3D6246F-051B-41FE-A769-8EE669717ED4}" type="presParOf" srcId="{6AC2C744-51AA-4CA9-B195-25DE5278C02C}" destId="{1C5E94CD-3BE4-4D97-8606-0D21BF9D2630}" srcOrd="1" destOrd="0" presId="urn:microsoft.com/office/officeart/2005/8/layout/list1"/>
    <dgm:cxn modelId="{B4125B17-4D93-4DEA-867D-5827E9DD0577}" type="presParOf" srcId="{E57198FB-3F3E-4E0C-9ACB-63B3313CE21A}" destId="{795C6FA5-993B-461E-B3F0-35213FEA630E}" srcOrd="17" destOrd="0" presId="urn:microsoft.com/office/officeart/2005/8/layout/list1"/>
    <dgm:cxn modelId="{B1DFD259-621F-4333-B5D5-F2DCF7807E45}" type="presParOf" srcId="{E57198FB-3F3E-4E0C-9ACB-63B3313CE21A}" destId="{8D706F5B-0A80-4EA5-B63E-DAC70EACFAC9}" srcOrd="18" destOrd="0" presId="urn:microsoft.com/office/officeart/2005/8/layout/list1"/>
    <dgm:cxn modelId="{17A6693A-C448-4636-9F56-DA0B803B10ED}" type="presParOf" srcId="{E57198FB-3F3E-4E0C-9ACB-63B3313CE21A}" destId="{27184D42-149A-4A0D-AACE-0FBC0872E245}" srcOrd="19" destOrd="0" presId="urn:microsoft.com/office/officeart/2005/8/layout/list1"/>
    <dgm:cxn modelId="{79469501-EFC0-41A4-892A-ADA62D9ACEA7}" type="presParOf" srcId="{E57198FB-3F3E-4E0C-9ACB-63B3313CE21A}" destId="{CAD8F18D-C01D-4C61-833B-89CCB58C4DBA}" srcOrd="20" destOrd="0" presId="urn:microsoft.com/office/officeart/2005/8/layout/list1"/>
    <dgm:cxn modelId="{24B9DB7D-228F-4442-9E5E-10753D0E39BC}" type="presParOf" srcId="{CAD8F18D-C01D-4C61-833B-89CCB58C4DBA}" destId="{9DC9DE9C-F168-4417-87ED-05F984DFE58D}" srcOrd="0" destOrd="0" presId="urn:microsoft.com/office/officeart/2005/8/layout/list1"/>
    <dgm:cxn modelId="{A6572E75-2F0B-4D98-B52B-187AB20E456E}" type="presParOf" srcId="{CAD8F18D-C01D-4C61-833B-89CCB58C4DBA}" destId="{01811B7E-5F32-438D-985D-6F1267466A47}" srcOrd="1" destOrd="0" presId="urn:microsoft.com/office/officeart/2005/8/layout/list1"/>
    <dgm:cxn modelId="{323FC0EA-95F8-4A74-8F50-7C3D02859569}" type="presParOf" srcId="{E57198FB-3F3E-4E0C-9ACB-63B3313CE21A}" destId="{B7102A50-A4F1-4596-83CD-F138D57B5DC3}" srcOrd="21" destOrd="0" presId="urn:microsoft.com/office/officeart/2005/8/layout/list1"/>
    <dgm:cxn modelId="{98BDBDE9-B2F5-41F8-9D78-3B280A7D56E0}" type="presParOf" srcId="{E57198FB-3F3E-4E0C-9ACB-63B3313CE21A}" destId="{D6D91F2A-F340-4E49-8C42-71F7634D506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25556C-ABF6-4523-9706-21235BBBC02D}" type="doc">
      <dgm:prSet loTypeId="urn:microsoft.com/office/officeart/2005/8/layout/cycle3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AFF67423-0970-466C-B941-65F139B6664E}">
      <dgm:prSet custT="1"/>
      <dgm:spPr/>
      <dgm:t>
        <a:bodyPr/>
        <a:lstStyle/>
        <a:p>
          <a:r>
            <a:rPr lang="es-ES" sz="1200" dirty="0" smtClean="0"/>
            <a:t>El objetivo u objetivos de la App</a:t>
          </a:r>
          <a:endParaRPr lang="es-ES_tradnl" sz="1200" dirty="0"/>
        </a:p>
      </dgm:t>
    </dgm:pt>
    <dgm:pt modelId="{28956102-B211-4C50-BE15-3FE68CDD1B0B}" type="parTrans" cxnId="{2DBA2AAA-3ABB-47F1-83EE-2107CD9587BF}">
      <dgm:prSet/>
      <dgm:spPr/>
      <dgm:t>
        <a:bodyPr/>
        <a:lstStyle/>
        <a:p>
          <a:endParaRPr lang="es-ES"/>
        </a:p>
      </dgm:t>
    </dgm:pt>
    <dgm:pt modelId="{9A69109D-161E-4618-BDC3-783D7685AF15}" type="sibTrans" cxnId="{2DBA2AAA-3ABB-47F1-83EE-2107CD9587BF}">
      <dgm:prSet/>
      <dgm:spPr/>
      <dgm:t>
        <a:bodyPr/>
        <a:lstStyle/>
        <a:p>
          <a:endParaRPr lang="es-ES"/>
        </a:p>
      </dgm:t>
    </dgm:pt>
    <dgm:pt modelId="{CAF8B901-611B-43E1-899C-3CF49FE1F019}">
      <dgm:prSet custT="1"/>
      <dgm:spPr/>
      <dgm:t>
        <a:bodyPr/>
        <a:lstStyle/>
        <a:p>
          <a:r>
            <a:rPr lang="es-ES" sz="1200" dirty="0" smtClean="0"/>
            <a:t>¿Qué queremos alcanzar con la realización de esta aplicación?</a:t>
          </a:r>
          <a:endParaRPr lang="es-ES_tradnl" sz="1200" dirty="0"/>
        </a:p>
      </dgm:t>
    </dgm:pt>
    <dgm:pt modelId="{6CF4ACC1-4AC1-469F-B029-B3A74D6E717D}" type="parTrans" cxnId="{D34576DC-81EA-4AFC-B5E8-387117E3CDA0}">
      <dgm:prSet/>
      <dgm:spPr/>
      <dgm:t>
        <a:bodyPr/>
        <a:lstStyle/>
        <a:p>
          <a:endParaRPr lang="es-ES"/>
        </a:p>
      </dgm:t>
    </dgm:pt>
    <dgm:pt modelId="{DC12AB61-6A68-4F2B-A9D5-330D5564A2F4}" type="sibTrans" cxnId="{D34576DC-81EA-4AFC-B5E8-387117E3CDA0}">
      <dgm:prSet/>
      <dgm:spPr/>
      <dgm:t>
        <a:bodyPr/>
        <a:lstStyle/>
        <a:p>
          <a:endParaRPr lang="es-ES"/>
        </a:p>
      </dgm:t>
    </dgm:pt>
    <dgm:pt modelId="{81B3568D-BE35-4023-BF56-BF41FCA19F04}">
      <dgm:prSet custT="1"/>
      <dgm:spPr/>
      <dgm:t>
        <a:bodyPr/>
        <a:lstStyle/>
        <a:p>
          <a:r>
            <a:rPr lang="es-ES" sz="1200" dirty="0" smtClean="0"/>
            <a:t>¿A quién irá dirigida?</a:t>
          </a:r>
          <a:endParaRPr lang="es-ES_tradnl" sz="1200" dirty="0"/>
        </a:p>
      </dgm:t>
    </dgm:pt>
    <dgm:pt modelId="{39D5CA57-AAE6-4264-B6D0-50C354985AD6}" type="parTrans" cxnId="{BAC417C1-FAD2-4C47-9866-64310E980CB8}">
      <dgm:prSet/>
      <dgm:spPr/>
      <dgm:t>
        <a:bodyPr/>
        <a:lstStyle/>
        <a:p>
          <a:endParaRPr lang="es-ES"/>
        </a:p>
      </dgm:t>
    </dgm:pt>
    <dgm:pt modelId="{E737AB25-A681-4447-9562-18ADDA833607}" type="sibTrans" cxnId="{BAC417C1-FAD2-4C47-9866-64310E980CB8}">
      <dgm:prSet/>
      <dgm:spPr/>
      <dgm:t>
        <a:bodyPr/>
        <a:lstStyle/>
        <a:p>
          <a:endParaRPr lang="es-ES"/>
        </a:p>
      </dgm:t>
    </dgm:pt>
    <dgm:pt modelId="{798AE731-5CA7-486F-A362-956EF059FDEB}">
      <dgm:prSet custT="1"/>
      <dgm:spPr/>
      <dgm:t>
        <a:bodyPr/>
        <a:lstStyle/>
        <a:p>
          <a:r>
            <a:rPr lang="es-ES" sz="1200" dirty="0" smtClean="0"/>
            <a:t>¿Cómo se deberá utilizar? Bocetos de las pantallas que utilizaremos en nuestra app</a:t>
          </a:r>
          <a:endParaRPr lang="es-ES_tradnl" sz="1200" dirty="0"/>
        </a:p>
      </dgm:t>
    </dgm:pt>
    <dgm:pt modelId="{EC7E5E72-3F2F-412D-A5F2-52F03FEC9984}" type="parTrans" cxnId="{878E35B6-F5AF-4DAD-9CA3-70A4C5429ACA}">
      <dgm:prSet/>
      <dgm:spPr/>
      <dgm:t>
        <a:bodyPr/>
        <a:lstStyle/>
        <a:p>
          <a:endParaRPr lang="es-ES"/>
        </a:p>
      </dgm:t>
    </dgm:pt>
    <dgm:pt modelId="{1B58B777-1030-475E-9C51-25F4963A32EE}" type="sibTrans" cxnId="{878E35B6-F5AF-4DAD-9CA3-70A4C5429ACA}">
      <dgm:prSet/>
      <dgm:spPr/>
      <dgm:t>
        <a:bodyPr/>
        <a:lstStyle/>
        <a:p>
          <a:endParaRPr lang="es-ES"/>
        </a:p>
      </dgm:t>
    </dgm:pt>
    <dgm:pt modelId="{987B85F6-FAAE-4979-A4B5-C98C169B6068}">
      <dgm:prSet custT="1"/>
      <dgm:spPr/>
      <dgm:t>
        <a:bodyPr/>
        <a:lstStyle/>
        <a:p>
          <a:r>
            <a:rPr lang="es-ES" sz="1200" dirty="0" smtClean="0"/>
            <a:t>Funcionalidades que tendrá la aplicación en su conjunto y en cada una de las pantallas</a:t>
          </a:r>
          <a:endParaRPr lang="es-ES_tradnl" sz="1200" dirty="0"/>
        </a:p>
      </dgm:t>
    </dgm:pt>
    <dgm:pt modelId="{5C43E939-B35D-4C8B-9594-33F19D1D72D0}" type="parTrans" cxnId="{0322D4AD-96E4-43C7-BB7D-9F5FC83F7C42}">
      <dgm:prSet/>
      <dgm:spPr/>
      <dgm:t>
        <a:bodyPr/>
        <a:lstStyle/>
        <a:p>
          <a:endParaRPr lang="es-ES"/>
        </a:p>
      </dgm:t>
    </dgm:pt>
    <dgm:pt modelId="{6AAE5668-2F6F-4438-865E-64EAA3E52C1B}" type="sibTrans" cxnId="{0322D4AD-96E4-43C7-BB7D-9F5FC83F7C42}">
      <dgm:prSet/>
      <dgm:spPr/>
      <dgm:t>
        <a:bodyPr/>
        <a:lstStyle/>
        <a:p>
          <a:endParaRPr lang="es-ES"/>
        </a:p>
      </dgm:t>
    </dgm:pt>
    <dgm:pt modelId="{B9CCA2CA-C49A-46BD-AC8D-B82808F9D655}">
      <dgm:prSet custT="1"/>
      <dgm:spPr/>
      <dgm:t>
        <a:bodyPr/>
        <a:lstStyle/>
        <a:p>
          <a:r>
            <a:rPr lang="es-ES" sz="1200" dirty="0" smtClean="0"/>
            <a:t>Interacciones, es decir el flujo de la aplicación, desde su inicio hasta el final</a:t>
          </a:r>
          <a:endParaRPr lang="es-ES_tradnl" sz="1200" dirty="0"/>
        </a:p>
      </dgm:t>
    </dgm:pt>
    <dgm:pt modelId="{1BD3EBA4-7F9A-4BDC-B12F-949E670AD985}" type="parTrans" cxnId="{AF2CD279-F6E4-4347-AF52-8E06D9A5B99A}">
      <dgm:prSet/>
      <dgm:spPr/>
      <dgm:t>
        <a:bodyPr/>
        <a:lstStyle/>
        <a:p>
          <a:endParaRPr lang="es-ES"/>
        </a:p>
      </dgm:t>
    </dgm:pt>
    <dgm:pt modelId="{05804D4F-74B4-431D-B5FA-9AED3A92D322}" type="sibTrans" cxnId="{AF2CD279-F6E4-4347-AF52-8E06D9A5B99A}">
      <dgm:prSet/>
      <dgm:spPr/>
      <dgm:t>
        <a:bodyPr/>
        <a:lstStyle/>
        <a:p>
          <a:endParaRPr lang="es-ES"/>
        </a:p>
      </dgm:t>
    </dgm:pt>
    <dgm:pt modelId="{12805DB7-C2C8-4C0C-9C1A-F2C348F5DE22}" type="pres">
      <dgm:prSet presAssocID="{DD25556C-ABF6-4523-9706-21235BBBC02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1E1C96C-5133-44BF-8A47-445BAD017CA6}" type="pres">
      <dgm:prSet presAssocID="{DD25556C-ABF6-4523-9706-21235BBBC02D}" presName="cycle" presStyleCnt="0"/>
      <dgm:spPr/>
      <dgm:t>
        <a:bodyPr/>
        <a:lstStyle/>
        <a:p>
          <a:endParaRPr lang="es-ES"/>
        </a:p>
      </dgm:t>
    </dgm:pt>
    <dgm:pt modelId="{4BC4FF32-449E-43B3-A5E8-438CF81F6D91}" type="pres">
      <dgm:prSet presAssocID="{AFF67423-0970-466C-B941-65F139B6664E}" presName="nodeFirstNode" presStyleLbl="node1" presStyleIdx="0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CC91C2-B5AC-4A47-A003-C8A120A1C1FA}" type="pres">
      <dgm:prSet presAssocID="{9A69109D-161E-4618-BDC3-783D7685AF15}" presName="sibTransFirstNode" presStyleLbl="bgShp" presStyleIdx="0" presStyleCnt="1"/>
      <dgm:spPr/>
      <dgm:t>
        <a:bodyPr/>
        <a:lstStyle/>
        <a:p>
          <a:endParaRPr lang="es-ES"/>
        </a:p>
      </dgm:t>
    </dgm:pt>
    <dgm:pt modelId="{0CDC2D78-8AC3-4D91-8E21-32E6792100F8}" type="pres">
      <dgm:prSet presAssocID="{CAF8B901-611B-43E1-899C-3CF49FE1F019}" presName="nodeFollowingNodes" presStyleLbl="node1" presStyleIdx="1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EA305F-76C3-4B59-888A-E170B0DF4F2F}" type="pres">
      <dgm:prSet presAssocID="{81B3568D-BE35-4023-BF56-BF41FCA19F04}" presName="nodeFollowingNodes" presStyleLbl="node1" presStyleIdx="2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BFF3FA-F3A3-4DB8-8FB1-9FC380A0418B}" type="pres">
      <dgm:prSet presAssocID="{798AE731-5CA7-486F-A362-956EF059FDEB}" presName="nodeFollowingNodes" presStyleLbl="node1" presStyleIdx="3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D8541E5-1F5C-4151-9C7E-C1463F96A9EC}" type="pres">
      <dgm:prSet presAssocID="{987B85F6-FAAE-4979-A4B5-C98C169B6068}" presName="nodeFollowingNodes" presStyleLbl="node1" presStyleIdx="4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965DFF-B727-4AF3-9E72-646E437F7B57}" type="pres">
      <dgm:prSet presAssocID="{B9CCA2CA-C49A-46BD-AC8D-B82808F9D655}" presName="nodeFollowingNodes" presStyleLbl="node1" presStyleIdx="5" presStyleCnt="6" custScaleX="13988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AC417C1-FAD2-4C47-9866-64310E980CB8}" srcId="{DD25556C-ABF6-4523-9706-21235BBBC02D}" destId="{81B3568D-BE35-4023-BF56-BF41FCA19F04}" srcOrd="2" destOrd="0" parTransId="{39D5CA57-AAE6-4264-B6D0-50C354985AD6}" sibTransId="{E737AB25-A681-4447-9562-18ADDA833607}"/>
    <dgm:cxn modelId="{2C7EF966-A159-464C-A320-A9500EF1BB70}" type="presOf" srcId="{AFF67423-0970-466C-B941-65F139B6664E}" destId="{4BC4FF32-449E-43B3-A5E8-438CF81F6D91}" srcOrd="0" destOrd="0" presId="urn:microsoft.com/office/officeart/2005/8/layout/cycle3"/>
    <dgm:cxn modelId="{9F0F4E0B-5F8A-4987-9FC1-9A23CDB729F2}" type="presOf" srcId="{81B3568D-BE35-4023-BF56-BF41FCA19F04}" destId="{1CEA305F-76C3-4B59-888A-E170B0DF4F2F}" srcOrd="0" destOrd="0" presId="urn:microsoft.com/office/officeart/2005/8/layout/cycle3"/>
    <dgm:cxn modelId="{BE0E933D-A10D-468D-95C4-DD3D5B6E5832}" type="presOf" srcId="{DD25556C-ABF6-4523-9706-21235BBBC02D}" destId="{12805DB7-C2C8-4C0C-9C1A-F2C348F5DE22}" srcOrd="0" destOrd="0" presId="urn:microsoft.com/office/officeart/2005/8/layout/cycle3"/>
    <dgm:cxn modelId="{AF2CD279-F6E4-4347-AF52-8E06D9A5B99A}" srcId="{DD25556C-ABF6-4523-9706-21235BBBC02D}" destId="{B9CCA2CA-C49A-46BD-AC8D-B82808F9D655}" srcOrd="5" destOrd="0" parTransId="{1BD3EBA4-7F9A-4BDC-B12F-949E670AD985}" sibTransId="{05804D4F-74B4-431D-B5FA-9AED3A92D322}"/>
    <dgm:cxn modelId="{D85B85C5-FA8B-4922-B78E-6C21EE2547A4}" type="presOf" srcId="{9A69109D-161E-4618-BDC3-783D7685AF15}" destId="{8DCC91C2-B5AC-4A47-A003-C8A120A1C1FA}" srcOrd="0" destOrd="0" presId="urn:microsoft.com/office/officeart/2005/8/layout/cycle3"/>
    <dgm:cxn modelId="{0322D4AD-96E4-43C7-BB7D-9F5FC83F7C42}" srcId="{DD25556C-ABF6-4523-9706-21235BBBC02D}" destId="{987B85F6-FAAE-4979-A4B5-C98C169B6068}" srcOrd="4" destOrd="0" parTransId="{5C43E939-B35D-4C8B-9594-33F19D1D72D0}" sibTransId="{6AAE5668-2F6F-4438-865E-64EAA3E52C1B}"/>
    <dgm:cxn modelId="{D34576DC-81EA-4AFC-B5E8-387117E3CDA0}" srcId="{DD25556C-ABF6-4523-9706-21235BBBC02D}" destId="{CAF8B901-611B-43E1-899C-3CF49FE1F019}" srcOrd="1" destOrd="0" parTransId="{6CF4ACC1-4AC1-469F-B029-B3A74D6E717D}" sibTransId="{DC12AB61-6A68-4F2B-A9D5-330D5564A2F4}"/>
    <dgm:cxn modelId="{865C66FE-1CBC-4DE2-8F96-06E3AF20AE10}" type="presOf" srcId="{B9CCA2CA-C49A-46BD-AC8D-B82808F9D655}" destId="{78965DFF-B727-4AF3-9E72-646E437F7B57}" srcOrd="0" destOrd="0" presId="urn:microsoft.com/office/officeart/2005/8/layout/cycle3"/>
    <dgm:cxn modelId="{62199094-719C-4B15-BE5B-228443914B18}" type="presOf" srcId="{798AE731-5CA7-486F-A362-956EF059FDEB}" destId="{28BFF3FA-F3A3-4DB8-8FB1-9FC380A0418B}" srcOrd="0" destOrd="0" presId="urn:microsoft.com/office/officeart/2005/8/layout/cycle3"/>
    <dgm:cxn modelId="{3690DF26-DD04-4E09-A19A-3A5750576876}" type="presOf" srcId="{CAF8B901-611B-43E1-899C-3CF49FE1F019}" destId="{0CDC2D78-8AC3-4D91-8E21-32E6792100F8}" srcOrd="0" destOrd="0" presId="urn:microsoft.com/office/officeart/2005/8/layout/cycle3"/>
    <dgm:cxn modelId="{878E35B6-F5AF-4DAD-9CA3-70A4C5429ACA}" srcId="{DD25556C-ABF6-4523-9706-21235BBBC02D}" destId="{798AE731-5CA7-486F-A362-956EF059FDEB}" srcOrd="3" destOrd="0" parTransId="{EC7E5E72-3F2F-412D-A5F2-52F03FEC9984}" sibTransId="{1B58B777-1030-475E-9C51-25F4963A32EE}"/>
    <dgm:cxn modelId="{DACA5342-8CD1-4D74-8616-8E7ABB2F47CB}" type="presOf" srcId="{987B85F6-FAAE-4979-A4B5-C98C169B6068}" destId="{ED8541E5-1F5C-4151-9C7E-C1463F96A9EC}" srcOrd="0" destOrd="0" presId="urn:microsoft.com/office/officeart/2005/8/layout/cycle3"/>
    <dgm:cxn modelId="{2DBA2AAA-3ABB-47F1-83EE-2107CD9587BF}" srcId="{DD25556C-ABF6-4523-9706-21235BBBC02D}" destId="{AFF67423-0970-466C-B941-65F139B6664E}" srcOrd="0" destOrd="0" parTransId="{28956102-B211-4C50-BE15-3FE68CDD1B0B}" sibTransId="{9A69109D-161E-4618-BDC3-783D7685AF15}"/>
    <dgm:cxn modelId="{C718FE6E-C738-4BA1-9F2A-58229F2AAD44}" type="presParOf" srcId="{12805DB7-C2C8-4C0C-9C1A-F2C348F5DE22}" destId="{91E1C96C-5133-44BF-8A47-445BAD017CA6}" srcOrd="0" destOrd="0" presId="urn:microsoft.com/office/officeart/2005/8/layout/cycle3"/>
    <dgm:cxn modelId="{C4704C5B-5C5E-4C36-B8B0-CC1A2A4FA88B}" type="presParOf" srcId="{91E1C96C-5133-44BF-8A47-445BAD017CA6}" destId="{4BC4FF32-449E-43B3-A5E8-438CF81F6D91}" srcOrd="0" destOrd="0" presId="urn:microsoft.com/office/officeart/2005/8/layout/cycle3"/>
    <dgm:cxn modelId="{21F84E49-366E-470F-8D3C-CDBBC99D1A8B}" type="presParOf" srcId="{91E1C96C-5133-44BF-8A47-445BAD017CA6}" destId="{8DCC91C2-B5AC-4A47-A003-C8A120A1C1FA}" srcOrd="1" destOrd="0" presId="urn:microsoft.com/office/officeart/2005/8/layout/cycle3"/>
    <dgm:cxn modelId="{9D0C4227-70CE-4048-BB21-87E654FBEDBF}" type="presParOf" srcId="{91E1C96C-5133-44BF-8A47-445BAD017CA6}" destId="{0CDC2D78-8AC3-4D91-8E21-32E6792100F8}" srcOrd="2" destOrd="0" presId="urn:microsoft.com/office/officeart/2005/8/layout/cycle3"/>
    <dgm:cxn modelId="{7877FB40-9AE4-46B6-B167-8B89C595380E}" type="presParOf" srcId="{91E1C96C-5133-44BF-8A47-445BAD017CA6}" destId="{1CEA305F-76C3-4B59-888A-E170B0DF4F2F}" srcOrd="3" destOrd="0" presId="urn:microsoft.com/office/officeart/2005/8/layout/cycle3"/>
    <dgm:cxn modelId="{E01A2D67-E179-49E4-B10B-F88B34E0CBB8}" type="presParOf" srcId="{91E1C96C-5133-44BF-8A47-445BAD017CA6}" destId="{28BFF3FA-F3A3-4DB8-8FB1-9FC380A0418B}" srcOrd="4" destOrd="0" presId="urn:microsoft.com/office/officeart/2005/8/layout/cycle3"/>
    <dgm:cxn modelId="{623833CD-A697-4CF1-B4EA-908EC5030D20}" type="presParOf" srcId="{91E1C96C-5133-44BF-8A47-445BAD017CA6}" destId="{ED8541E5-1F5C-4151-9C7E-C1463F96A9EC}" srcOrd="5" destOrd="0" presId="urn:microsoft.com/office/officeart/2005/8/layout/cycle3"/>
    <dgm:cxn modelId="{B95937EA-1E6E-41F3-8B78-C9A4D702C0A0}" type="presParOf" srcId="{91E1C96C-5133-44BF-8A47-445BAD017CA6}" destId="{78965DFF-B727-4AF3-9E72-646E437F7B57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157593-9EE9-458E-A60C-B8E73CB91B14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BD5E790F-9131-4040-9BF4-D02D5D6E4454}">
      <dgm:prSet phldrT="[Texto]" custT="1"/>
      <dgm:spPr/>
      <dgm:t>
        <a:bodyPr/>
        <a:lstStyle/>
        <a:p>
          <a:r>
            <a:rPr lang="es-ES_tradnl" sz="2400" b="1" dirty="0" smtClean="0">
              <a:solidFill>
                <a:schemeClr val="bg2">
                  <a:lumMod val="20000"/>
                  <a:lumOff val="80000"/>
                </a:schemeClr>
              </a:solidFill>
            </a:rPr>
            <a:t>1</a:t>
          </a:r>
        </a:p>
        <a:p>
          <a:r>
            <a:rPr lang="es-ES_tradnl" sz="2100" b="1" dirty="0" smtClean="0"/>
            <a:t>Nombre para la aplicación</a:t>
          </a:r>
          <a:r>
            <a:rPr lang="es-ES" sz="2100" dirty="0" smtClean="0"/>
            <a:t> </a:t>
          </a:r>
          <a:endParaRPr lang="es-ES" sz="2100" dirty="0"/>
        </a:p>
      </dgm:t>
    </dgm:pt>
    <dgm:pt modelId="{EE952E30-FC92-4520-B46E-190CBD3361B2}" type="parTrans" cxnId="{80E5DB96-703E-4817-BA9A-23F66FCA68FC}">
      <dgm:prSet/>
      <dgm:spPr/>
      <dgm:t>
        <a:bodyPr/>
        <a:lstStyle/>
        <a:p>
          <a:endParaRPr lang="es-ES"/>
        </a:p>
      </dgm:t>
    </dgm:pt>
    <dgm:pt modelId="{6C4F43C8-67DB-40A6-8DAE-0035F670FF1F}" type="sibTrans" cxnId="{80E5DB96-703E-4817-BA9A-23F66FCA68FC}">
      <dgm:prSet/>
      <dgm:spPr/>
      <dgm:t>
        <a:bodyPr/>
        <a:lstStyle/>
        <a:p>
          <a:endParaRPr lang="es-ES"/>
        </a:p>
      </dgm:t>
    </dgm:pt>
    <dgm:pt modelId="{A8DAB541-75BF-4624-A45E-C41C3DBE7481}">
      <dgm:prSet custT="1"/>
      <dgm:spPr/>
      <dgm:t>
        <a:bodyPr/>
        <a:lstStyle/>
        <a:p>
          <a:r>
            <a:rPr lang="es-ES_tradnl" sz="2400" b="1" dirty="0" smtClean="0">
              <a:solidFill>
                <a:schemeClr val="bg2">
                  <a:lumMod val="20000"/>
                  <a:lumOff val="80000"/>
                </a:schemeClr>
              </a:solidFill>
            </a:rPr>
            <a:t>2</a:t>
          </a:r>
        </a:p>
        <a:p>
          <a:r>
            <a:rPr lang="es-ES_tradnl" sz="2100" b="1" dirty="0" smtClean="0"/>
            <a:t>Nombre para el proyecto</a:t>
          </a:r>
          <a:endParaRPr lang="es-ES_tradnl" sz="2100" dirty="0"/>
        </a:p>
      </dgm:t>
    </dgm:pt>
    <dgm:pt modelId="{E0FEBA0B-AB19-4007-A69B-92AC58D7E734}" type="parTrans" cxnId="{DCD8827E-6EBA-4082-88F8-484C35DD058B}">
      <dgm:prSet/>
      <dgm:spPr/>
      <dgm:t>
        <a:bodyPr/>
        <a:lstStyle/>
        <a:p>
          <a:endParaRPr lang="es-ES"/>
        </a:p>
      </dgm:t>
    </dgm:pt>
    <dgm:pt modelId="{FBE9F803-5547-4ED3-8F41-997CF1F43538}" type="sibTrans" cxnId="{DCD8827E-6EBA-4082-88F8-484C35DD058B}">
      <dgm:prSet/>
      <dgm:spPr/>
      <dgm:t>
        <a:bodyPr/>
        <a:lstStyle/>
        <a:p>
          <a:endParaRPr lang="es-ES"/>
        </a:p>
      </dgm:t>
    </dgm:pt>
    <dgm:pt modelId="{C5784566-0D4C-4D1F-8ADE-D895B061A6E5}">
      <dgm:prSet custT="1"/>
      <dgm:spPr/>
      <dgm:t>
        <a:bodyPr/>
        <a:lstStyle/>
        <a:p>
          <a:r>
            <a:rPr lang="es-ES_tradnl" sz="2400" b="1" dirty="0" smtClean="0">
              <a:solidFill>
                <a:schemeClr val="bg2">
                  <a:lumMod val="20000"/>
                  <a:lumOff val="80000"/>
                </a:schemeClr>
              </a:solidFill>
            </a:rPr>
            <a:t>3</a:t>
          </a:r>
        </a:p>
        <a:p>
          <a:r>
            <a:rPr lang="es-ES_tradnl" sz="2100" b="1" dirty="0" smtClean="0"/>
            <a:t>Icono para la aplicación</a:t>
          </a:r>
          <a:endParaRPr lang="es-ES_tradnl" sz="2100" dirty="0"/>
        </a:p>
      </dgm:t>
    </dgm:pt>
    <dgm:pt modelId="{76EAC61C-D6C7-4648-9FDF-29FB44990AE5}" type="parTrans" cxnId="{87619767-61C9-4659-947F-F1B95EE62B6E}">
      <dgm:prSet/>
      <dgm:spPr/>
      <dgm:t>
        <a:bodyPr/>
        <a:lstStyle/>
        <a:p>
          <a:endParaRPr lang="es-ES"/>
        </a:p>
      </dgm:t>
    </dgm:pt>
    <dgm:pt modelId="{29021A83-3062-4E2F-B230-BD0407CF19DC}" type="sibTrans" cxnId="{87619767-61C9-4659-947F-F1B95EE62B6E}">
      <dgm:prSet/>
      <dgm:spPr/>
      <dgm:t>
        <a:bodyPr/>
        <a:lstStyle/>
        <a:p>
          <a:endParaRPr lang="es-ES"/>
        </a:p>
      </dgm:t>
    </dgm:pt>
    <dgm:pt modelId="{2B025D34-91E3-4A94-B431-5CD51D3F563F}" type="pres">
      <dgm:prSet presAssocID="{06157593-9EE9-458E-A60C-B8E73CB91B14}" presName="Name0" presStyleCnt="0">
        <dgm:presLayoutVars>
          <dgm:dir/>
          <dgm:resizeHandles val="exact"/>
        </dgm:presLayoutVars>
      </dgm:prSet>
      <dgm:spPr/>
    </dgm:pt>
    <dgm:pt modelId="{C44C8494-CE89-4896-844E-3AC8ECECAB7E}" type="pres">
      <dgm:prSet presAssocID="{06157593-9EE9-458E-A60C-B8E73CB91B14}" presName="bkgdShp" presStyleLbl="alignAccFollowNode1" presStyleIdx="0" presStyleCnt="1"/>
      <dgm:spPr/>
    </dgm:pt>
    <dgm:pt modelId="{1D5006FB-A887-412A-B8A3-114EA83D30B9}" type="pres">
      <dgm:prSet presAssocID="{06157593-9EE9-458E-A60C-B8E73CB91B14}" presName="linComp" presStyleCnt="0"/>
      <dgm:spPr/>
    </dgm:pt>
    <dgm:pt modelId="{155E5554-3F4E-457F-9D30-9AB79EA490D6}" type="pres">
      <dgm:prSet presAssocID="{BD5E790F-9131-4040-9BF4-D02D5D6E4454}" presName="compNode" presStyleCnt="0"/>
      <dgm:spPr/>
    </dgm:pt>
    <dgm:pt modelId="{98A4B10B-E280-48A2-A984-05959D4611CE}" type="pres">
      <dgm:prSet presAssocID="{BD5E790F-9131-4040-9BF4-D02D5D6E4454}" presName="node" presStyleLbl="node1" presStyleIdx="0" presStyleCnt="3" custScaleY="88261" custLinFactNeighborX="174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7B1E72F-2507-4D8E-8763-EED534FD4139}" type="pres">
      <dgm:prSet presAssocID="{BD5E790F-9131-4040-9BF4-D02D5D6E4454}" presName="invisiNode" presStyleLbl="node1" presStyleIdx="0" presStyleCnt="3"/>
      <dgm:spPr/>
    </dgm:pt>
    <dgm:pt modelId="{B34ECE18-3B81-4111-B22E-B0802C045FE3}" type="pres">
      <dgm:prSet presAssocID="{BD5E790F-9131-4040-9BF4-D02D5D6E4454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4055587B-9164-42DF-B188-7F8A3B8A4ADC}" type="pres">
      <dgm:prSet presAssocID="{6C4F43C8-67DB-40A6-8DAE-0035F670FF1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A6DF6BF2-F065-4977-98C0-5EE5C6599FE2}" type="pres">
      <dgm:prSet presAssocID="{A8DAB541-75BF-4624-A45E-C41C3DBE7481}" presName="compNode" presStyleCnt="0"/>
      <dgm:spPr/>
    </dgm:pt>
    <dgm:pt modelId="{F739D951-E34B-4166-84FC-FE526E225147}" type="pres">
      <dgm:prSet presAssocID="{A8DAB541-75BF-4624-A45E-C41C3DBE7481}" presName="node" presStyleLbl="node1" presStyleIdx="1" presStyleCnt="3" custScaleY="88261" custLinFactNeighborX="174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BE63D6-1A3D-48A8-99F8-4F3B1B2BEBAA}" type="pres">
      <dgm:prSet presAssocID="{A8DAB541-75BF-4624-A45E-C41C3DBE7481}" presName="invisiNode" presStyleLbl="node1" presStyleIdx="1" presStyleCnt="3"/>
      <dgm:spPr/>
    </dgm:pt>
    <dgm:pt modelId="{3243A9B4-7217-456A-98D4-FA2E35586C4B}" type="pres">
      <dgm:prSet presAssocID="{A8DAB541-75BF-4624-A45E-C41C3DBE7481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0924F291-0450-49AD-9CA1-97840ADB9A44}" type="pres">
      <dgm:prSet presAssocID="{FBE9F803-5547-4ED3-8F41-997CF1F4353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F61A44B2-A231-45F4-912C-8382E72FDD14}" type="pres">
      <dgm:prSet presAssocID="{C5784566-0D4C-4D1F-8ADE-D895B061A6E5}" presName="compNode" presStyleCnt="0"/>
      <dgm:spPr/>
    </dgm:pt>
    <dgm:pt modelId="{309B86E9-4FCA-480E-A669-9AA55B813453}" type="pres">
      <dgm:prSet presAssocID="{C5784566-0D4C-4D1F-8ADE-D895B061A6E5}" presName="node" presStyleLbl="node1" presStyleIdx="2" presStyleCnt="3" custScaleY="88261" custLinFactNeighborX="174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7589A6E-CD35-49F8-A285-7D474CCD6E01}" type="pres">
      <dgm:prSet presAssocID="{C5784566-0D4C-4D1F-8ADE-D895B061A6E5}" presName="invisiNode" presStyleLbl="node1" presStyleIdx="2" presStyleCnt="3"/>
      <dgm:spPr/>
    </dgm:pt>
    <dgm:pt modelId="{8470895F-FC38-48F3-94A9-034EA87C97DC}" type="pres">
      <dgm:prSet presAssocID="{C5784566-0D4C-4D1F-8ADE-D895B061A6E5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</dgm:ptLst>
  <dgm:cxnLst>
    <dgm:cxn modelId="{DCD8827E-6EBA-4082-88F8-484C35DD058B}" srcId="{06157593-9EE9-458E-A60C-B8E73CB91B14}" destId="{A8DAB541-75BF-4624-A45E-C41C3DBE7481}" srcOrd="1" destOrd="0" parTransId="{E0FEBA0B-AB19-4007-A69B-92AC58D7E734}" sibTransId="{FBE9F803-5547-4ED3-8F41-997CF1F43538}"/>
    <dgm:cxn modelId="{87619767-61C9-4659-947F-F1B95EE62B6E}" srcId="{06157593-9EE9-458E-A60C-B8E73CB91B14}" destId="{C5784566-0D4C-4D1F-8ADE-D895B061A6E5}" srcOrd="2" destOrd="0" parTransId="{76EAC61C-D6C7-4648-9FDF-29FB44990AE5}" sibTransId="{29021A83-3062-4E2F-B230-BD0407CF19DC}"/>
    <dgm:cxn modelId="{062E5302-CA9E-4F83-95E0-C51D081B3EF1}" type="presOf" srcId="{A8DAB541-75BF-4624-A45E-C41C3DBE7481}" destId="{F739D951-E34B-4166-84FC-FE526E225147}" srcOrd="0" destOrd="0" presId="urn:microsoft.com/office/officeart/2005/8/layout/pList2"/>
    <dgm:cxn modelId="{CE86DE9C-6826-4689-9082-3CE060C161A5}" type="presOf" srcId="{FBE9F803-5547-4ED3-8F41-997CF1F43538}" destId="{0924F291-0450-49AD-9CA1-97840ADB9A44}" srcOrd="0" destOrd="0" presId="urn:microsoft.com/office/officeart/2005/8/layout/pList2"/>
    <dgm:cxn modelId="{34375F96-541A-45B5-BAAF-BE08995832B7}" type="presOf" srcId="{C5784566-0D4C-4D1F-8ADE-D895B061A6E5}" destId="{309B86E9-4FCA-480E-A669-9AA55B813453}" srcOrd="0" destOrd="0" presId="urn:microsoft.com/office/officeart/2005/8/layout/pList2"/>
    <dgm:cxn modelId="{3B794E52-6AA6-45B0-AD74-A1744AE2FABD}" type="presOf" srcId="{6C4F43C8-67DB-40A6-8DAE-0035F670FF1F}" destId="{4055587B-9164-42DF-B188-7F8A3B8A4ADC}" srcOrd="0" destOrd="0" presId="urn:microsoft.com/office/officeart/2005/8/layout/pList2"/>
    <dgm:cxn modelId="{80E5DB96-703E-4817-BA9A-23F66FCA68FC}" srcId="{06157593-9EE9-458E-A60C-B8E73CB91B14}" destId="{BD5E790F-9131-4040-9BF4-D02D5D6E4454}" srcOrd="0" destOrd="0" parTransId="{EE952E30-FC92-4520-B46E-190CBD3361B2}" sibTransId="{6C4F43C8-67DB-40A6-8DAE-0035F670FF1F}"/>
    <dgm:cxn modelId="{9DBEF246-07BD-4021-80F2-885E81439BEC}" type="presOf" srcId="{06157593-9EE9-458E-A60C-B8E73CB91B14}" destId="{2B025D34-91E3-4A94-B431-5CD51D3F563F}" srcOrd="0" destOrd="0" presId="urn:microsoft.com/office/officeart/2005/8/layout/pList2"/>
    <dgm:cxn modelId="{201B3AAD-9F80-4804-92C2-7C17FF334B62}" type="presOf" srcId="{BD5E790F-9131-4040-9BF4-D02D5D6E4454}" destId="{98A4B10B-E280-48A2-A984-05959D4611CE}" srcOrd="0" destOrd="0" presId="urn:microsoft.com/office/officeart/2005/8/layout/pList2"/>
    <dgm:cxn modelId="{FE75BA19-910F-4358-A1D3-D7FB71188E1F}" type="presParOf" srcId="{2B025D34-91E3-4A94-B431-5CD51D3F563F}" destId="{C44C8494-CE89-4896-844E-3AC8ECECAB7E}" srcOrd="0" destOrd="0" presId="urn:microsoft.com/office/officeart/2005/8/layout/pList2"/>
    <dgm:cxn modelId="{F21BAB91-1039-4534-88C6-ED9729AE8299}" type="presParOf" srcId="{2B025D34-91E3-4A94-B431-5CD51D3F563F}" destId="{1D5006FB-A887-412A-B8A3-114EA83D30B9}" srcOrd="1" destOrd="0" presId="urn:microsoft.com/office/officeart/2005/8/layout/pList2"/>
    <dgm:cxn modelId="{6007D585-CA82-4FA3-BA05-F2C3802E8097}" type="presParOf" srcId="{1D5006FB-A887-412A-B8A3-114EA83D30B9}" destId="{155E5554-3F4E-457F-9D30-9AB79EA490D6}" srcOrd="0" destOrd="0" presId="urn:microsoft.com/office/officeart/2005/8/layout/pList2"/>
    <dgm:cxn modelId="{4D70C79A-CA8E-44C9-901C-461326C02928}" type="presParOf" srcId="{155E5554-3F4E-457F-9D30-9AB79EA490D6}" destId="{98A4B10B-E280-48A2-A984-05959D4611CE}" srcOrd="0" destOrd="0" presId="urn:microsoft.com/office/officeart/2005/8/layout/pList2"/>
    <dgm:cxn modelId="{8B1FEF8A-9970-4EF7-9BE4-1FB00403D0CA}" type="presParOf" srcId="{155E5554-3F4E-457F-9D30-9AB79EA490D6}" destId="{07B1E72F-2507-4D8E-8763-EED534FD4139}" srcOrd="1" destOrd="0" presId="urn:microsoft.com/office/officeart/2005/8/layout/pList2"/>
    <dgm:cxn modelId="{B73083EE-6D55-4A4C-93E7-05863B9243F8}" type="presParOf" srcId="{155E5554-3F4E-457F-9D30-9AB79EA490D6}" destId="{B34ECE18-3B81-4111-B22E-B0802C045FE3}" srcOrd="2" destOrd="0" presId="urn:microsoft.com/office/officeart/2005/8/layout/pList2"/>
    <dgm:cxn modelId="{1363209D-E13F-46E1-95C8-5F10404116E2}" type="presParOf" srcId="{1D5006FB-A887-412A-B8A3-114EA83D30B9}" destId="{4055587B-9164-42DF-B188-7F8A3B8A4ADC}" srcOrd="1" destOrd="0" presId="urn:microsoft.com/office/officeart/2005/8/layout/pList2"/>
    <dgm:cxn modelId="{89AEB7CB-C746-4A90-9767-7B34BB7A8906}" type="presParOf" srcId="{1D5006FB-A887-412A-B8A3-114EA83D30B9}" destId="{A6DF6BF2-F065-4977-98C0-5EE5C6599FE2}" srcOrd="2" destOrd="0" presId="urn:microsoft.com/office/officeart/2005/8/layout/pList2"/>
    <dgm:cxn modelId="{D2C4FBB2-7AEC-4FB3-B77F-1D1FB8B32036}" type="presParOf" srcId="{A6DF6BF2-F065-4977-98C0-5EE5C6599FE2}" destId="{F739D951-E34B-4166-84FC-FE526E225147}" srcOrd="0" destOrd="0" presId="urn:microsoft.com/office/officeart/2005/8/layout/pList2"/>
    <dgm:cxn modelId="{DF4FA229-07F6-49A7-B18D-0A9EAE79C7D1}" type="presParOf" srcId="{A6DF6BF2-F065-4977-98C0-5EE5C6599FE2}" destId="{F3BE63D6-1A3D-48A8-99F8-4F3B1B2BEBAA}" srcOrd="1" destOrd="0" presId="urn:microsoft.com/office/officeart/2005/8/layout/pList2"/>
    <dgm:cxn modelId="{CD3D53D7-61D9-41AB-A494-2DD6421A3A26}" type="presParOf" srcId="{A6DF6BF2-F065-4977-98C0-5EE5C6599FE2}" destId="{3243A9B4-7217-456A-98D4-FA2E35586C4B}" srcOrd="2" destOrd="0" presId="urn:microsoft.com/office/officeart/2005/8/layout/pList2"/>
    <dgm:cxn modelId="{F6F582E0-6F59-4246-A47D-FD35B6E375A2}" type="presParOf" srcId="{1D5006FB-A887-412A-B8A3-114EA83D30B9}" destId="{0924F291-0450-49AD-9CA1-97840ADB9A44}" srcOrd="3" destOrd="0" presId="urn:microsoft.com/office/officeart/2005/8/layout/pList2"/>
    <dgm:cxn modelId="{CD66E2B5-43F4-4810-9841-ED0C81B6E87E}" type="presParOf" srcId="{1D5006FB-A887-412A-B8A3-114EA83D30B9}" destId="{F61A44B2-A231-45F4-912C-8382E72FDD14}" srcOrd="4" destOrd="0" presId="urn:microsoft.com/office/officeart/2005/8/layout/pList2"/>
    <dgm:cxn modelId="{E5B2327D-9EA4-49DF-A0D8-B26FAA337871}" type="presParOf" srcId="{F61A44B2-A231-45F4-912C-8382E72FDD14}" destId="{309B86E9-4FCA-480E-A669-9AA55B813453}" srcOrd="0" destOrd="0" presId="urn:microsoft.com/office/officeart/2005/8/layout/pList2"/>
    <dgm:cxn modelId="{B8197658-F100-495D-9B9B-F74E5BF52EC6}" type="presParOf" srcId="{F61A44B2-A231-45F4-912C-8382E72FDD14}" destId="{17589A6E-CD35-49F8-A285-7D474CCD6E01}" srcOrd="1" destOrd="0" presId="urn:microsoft.com/office/officeart/2005/8/layout/pList2"/>
    <dgm:cxn modelId="{12B05B10-A72F-42A7-B5E0-6252D096A843}" type="presParOf" srcId="{F61A44B2-A231-45F4-912C-8382E72FDD14}" destId="{8470895F-FC38-48F3-94A9-034EA87C97DC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49ADE7-B05E-4184-8BDF-FC1ACC1DED12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</dgm:pt>
    <dgm:pt modelId="{24DF7D2A-00C6-49A5-A1DB-DED28EF9AB6B}">
      <dgm:prSet phldrT="[Texto]"/>
      <dgm:spPr/>
      <dgm:t>
        <a:bodyPr/>
        <a:lstStyle/>
        <a:p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En el caso de iOS, nos pedirá un email al que llegará un enlace y desde este nos podremos instalar la App que hayamos realizado.</a:t>
          </a:r>
          <a:endParaRPr lang="es-ES" dirty="0"/>
        </a:p>
      </dgm:t>
    </dgm:pt>
    <dgm:pt modelId="{19C337AE-D203-4108-88FA-471D11C89EE5}" type="parTrans" cxnId="{012BFB1F-D0EA-4E28-9352-5A5F97F5F037}">
      <dgm:prSet/>
      <dgm:spPr/>
      <dgm:t>
        <a:bodyPr/>
        <a:lstStyle/>
        <a:p>
          <a:endParaRPr lang="es-ES"/>
        </a:p>
      </dgm:t>
    </dgm:pt>
    <dgm:pt modelId="{32DB2D60-6E60-478A-864A-CC959CBACE81}" type="sibTrans" cxnId="{012BFB1F-D0EA-4E28-9352-5A5F97F5F037}">
      <dgm:prSet/>
      <dgm:spPr/>
      <dgm:t>
        <a:bodyPr/>
        <a:lstStyle/>
        <a:p>
          <a:endParaRPr lang="es-ES"/>
        </a:p>
      </dgm:t>
    </dgm:pt>
    <dgm:pt modelId="{2322E020-555E-424A-8E73-972317D47AB4}">
      <dgm:prSet/>
      <dgm:spPr/>
      <dgm:t>
        <a:bodyPr/>
        <a:lstStyle/>
        <a:p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Para Android la forma de descarga es a través de un archivo</a:t>
          </a:r>
          <a:r>
            <a:rPr lang="es-ES" b="1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apk </a:t>
          </a:r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(Android </a:t>
          </a:r>
          <a:r>
            <a:rPr lang="es-ES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Aplication</a:t>
          </a:r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</a:t>
          </a:r>
          <a:r>
            <a:rPr lang="es-ES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Package</a:t>
          </a:r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), este archivo se puede descargar en el móvil, e instalarlo directamente.</a:t>
          </a:r>
          <a:r>
            <a:rPr lang="es-ES" b="1" i="1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(Hello </a:t>
          </a:r>
          <a:r>
            <a:rPr lang="es-ES" b="1" i="1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world.apk</a:t>
          </a:r>
          <a:r>
            <a:rPr lang="es-ES" b="1" i="1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)</a:t>
          </a:r>
          <a:r>
            <a:rPr lang="es-ES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.</a:t>
          </a:r>
          <a:endParaRPr lang="es-ES_tradnl" dirty="0">
            <a:latin typeface="Arial" panose="020B0604020202020204" pitchFamily="34" charset="0"/>
            <a:ea typeface="MS PMincho"/>
            <a:cs typeface="Times New Roman" panose="02020603050405020304" pitchFamily="18" charset="0"/>
          </a:endParaRPr>
        </a:p>
      </dgm:t>
    </dgm:pt>
    <dgm:pt modelId="{7DA2D4CF-C5B2-4C58-AC49-942DA6D4E032}" type="sibTrans" cxnId="{8FE2DAC7-7989-459B-9D05-ABE588D9CE7F}">
      <dgm:prSet/>
      <dgm:spPr/>
      <dgm:t>
        <a:bodyPr/>
        <a:lstStyle/>
        <a:p>
          <a:endParaRPr lang="es-ES"/>
        </a:p>
      </dgm:t>
    </dgm:pt>
    <dgm:pt modelId="{80BE7130-4758-4A09-99CE-CB655FD60717}" type="parTrans" cxnId="{8FE2DAC7-7989-459B-9D05-ABE588D9CE7F}">
      <dgm:prSet/>
      <dgm:spPr/>
      <dgm:t>
        <a:bodyPr/>
        <a:lstStyle/>
        <a:p>
          <a:endParaRPr lang="es-ES"/>
        </a:p>
      </dgm:t>
    </dgm:pt>
    <dgm:pt modelId="{4150C9C5-3615-4AA1-B44A-907F0FDC76C6}" type="pres">
      <dgm:prSet presAssocID="{CB49ADE7-B05E-4184-8BDF-FC1ACC1DED12}" presName="Name0" presStyleCnt="0">
        <dgm:presLayoutVars>
          <dgm:dir/>
          <dgm:resizeHandles val="exact"/>
        </dgm:presLayoutVars>
      </dgm:prSet>
      <dgm:spPr/>
    </dgm:pt>
    <dgm:pt modelId="{7D668274-E63D-4096-A2E2-02830AA3F73F}" type="pres">
      <dgm:prSet presAssocID="{CB49ADE7-B05E-4184-8BDF-FC1ACC1DED12}" presName="fgShape" presStyleLbl="fgShp" presStyleIdx="0" presStyleCnt="1"/>
      <dgm:spPr>
        <a:solidFill>
          <a:schemeClr val="bg1">
            <a:lumMod val="65000"/>
          </a:schemeClr>
        </a:solidFill>
      </dgm:spPr>
    </dgm:pt>
    <dgm:pt modelId="{0B67FD90-EE7E-4F90-B396-6A84D558D6F6}" type="pres">
      <dgm:prSet presAssocID="{CB49ADE7-B05E-4184-8BDF-FC1ACC1DED12}" presName="linComp" presStyleCnt="0"/>
      <dgm:spPr/>
    </dgm:pt>
    <dgm:pt modelId="{F5083C2E-7008-404E-AC46-A34261EA120C}" type="pres">
      <dgm:prSet presAssocID="{24DF7D2A-00C6-49A5-A1DB-DED28EF9AB6B}" presName="compNode" presStyleCnt="0"/>
      <dgm:spPr/>
    </dgm:pt>
    <dgm:pt modelId="{B722FEFD-0689-4C86-ADA8-639A8CE50BFE}" type="pres">
      <dgm:prSet presAssocID="{24DF7D2A-00C6-49A5-A1DB-DED28EF9AB6B}" presName="bkgdShape" presStyleLbl="node1" presStyleIdx="0" presStyleCnt="2" custLinFactNeighborX="-12541"/>
      <dgm:spPr/>
      <dgm:t>
        <a:bodyPr/>
        <a:lstStyle/>
        <a:p>
          <a:endParaRPr lang="es-ES"/>
        </a:p>
      </dgm:t>
    </dgm:pt>
    <dgm:pt modelId="{71A3BE56-3D02-4641-8B17-4925C6A58A2B}" type="pres">
      <dgm:prSet presAssocID="{24DF7D2A-00C6-49A5-A1DB-DED28EF9AB6B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7B090E-8116-48D4-8DB1-4BD2AD109515}" type="pres">
      <dgm:prSet presAssocID="{24DF7D2A-00C6-49A5-A1DB-DED28EF9AB6B}" presName="invisiNode" presStyleLbl="node1" presStyleIdx="0" presStyleCnt="2"/>
      <dgm:spPr/>
    </dgm:pt>
    <dgm:pt modelId="{94288A65-63F4-4FE8-83C4-59E288636AEA}" type="pres">
      <dgm:prSet presAssocID="{24DF7D2A-00C6-49A5-A1DB-DED28EF9AB6B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756827-3A90-49FE-A975-3910B0675F2F}" type="pres">
      <dgm:prSet presAssocID="{32DB2D60-6E60-478A-864A-CC959CBACE8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C1ED84DC-02B0-4748-85AE-8017DC4A4066}" type="pres">
      <dgm:prSet presAssocID="{2322E020-555E-424A-8E73-972317D47AB4}" presName="compNode" presStyleCnt="0"/>
      <dgm:spPr/>
    </dgm:pt>
    <dgm:pt modelId="{95E483C7-7887-418D-81EA-A1AEE339D905}" type="pres">
      <dgm:prSet presAssocID="{2322E020-555E-424A-8E73-972317D47AB4}" presName="bkgdShape" presStyleLbl="node1" presStyleIdx="1" presStyleCnt="2"/>
      <dgm:spPr/>
      <dgm:t>
        <a:bodyPr/>
        <a:lstStyle/>
        <a:p>
          <a:endParaRPr lang="es-ES"/>
        </a:p>
      </dgm:t>
    </dgm:pt>
    <dgm:pt modelId="{DA421CC4-6F9A-4FE5-A3FE-AC0578E9268D}" type="pres">
      <dgm:prSet presAssocID="{2322E020-555E-424A-8E73-972317D47AB4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684F0F7-7ED1-40D0-931B-A93C68E1F747}" type="pres">
      <dgm:prSet presAssocID="{2322E020-555E-424A-8E73-972317D47AB4}" presName="invisiNode" presStyleLbl="node1" presStyleIdx="1" presStyleCnt="2"/>
      <dgm:spPr/>
    </dgm:pt>
    <dgm:pt modelId="{B96D5EDB-DAEE-4B31-82FC-4CA763C127C0}" type="pres">
      <dgm:prSet presAssocID="{2322E020-555E-424A-8E73-972317D47AB4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5A771D09-684C-4A30-9C8B-891B1702BB96}" type="presOf" srcId="{24DF7D2A-00C6-49A5-A1DB-DED28EF9AB6B}" destId="{71A3BE56-3D02-4641-8B17-4925C6A58A2B}" srcOrd="1" destOrd="0" presId="urn:microsoft.com/office/officeart/2005/8/layout/hList7"/>
    <dgm:cxn modelId="{81494882-AF75-46B8-A77B-FE6F9F37DCD8}" type="presOf" srcId="{2322E020-555E-424A-8E73-972317D47AB4}" destId="{95E483C7-7887-418D-81EA-A1AEE339D905}" srcOrd="0" destOrd="0" presId="urn:microsoft.com/office/officeart/2005/8/layout/hList7"/>
    <dgm:cxn modelId="{0C8527B8-C074-4450-8627-E7ED4C5521D2}" type="presOf" srcId="{32DB2D60-6E60-478A-864A-CC959CBACE81}" destId="{DB756827-3A90-49FE-A975-3910B0675F2F}" srcOrd="0" destOrd="0" presId="urn:microsoft.com/office/officeart/2005/8/layout/hList7"/>
    <dgm:cxn modelId="{16450778-E678-49DA-8CB1-F27D923517E3}" type="presOf" srcId="{2322E020-555E-424A-8E73-972317D47AB4}" destId="{DA421CC4-6F9A-4FE5-A3FE-AC0578E9268D}" srcOrd="1" destOrd="0" presId="urn:microsoft.com/office/officeart/2005/8/layout/hList7"/>
    <dgm:cxn modelId="{5807B7D8-10DE-421C-900C-778F6B0E824D}" type="presOf" srcId="{CB49ADE7-B05E-4184-8BDF-FC1ACC1DED12}" destId="{4150C9C5-3615-4AA1-B44A-907F0FDC76C6}" srcOrd="0" destOrd="0" presId="urn:microsoft.com/office/officeart/2005/8/layout/hList7"/>
    <dgm:cxn modelId="{012BFB1F-D0EA-4E28-9352-5A5F97F5F037}" srcId="{CB49ADE7-B05E-4184-8BDF-FC1ACC1DED12}" destId="{24DF7D2A-00C6-49A5-A1DB-DED28EF9AB6B}" srcOrd="0" destOrd="0" parTransId="{19C337AE-D203-4108-88FA-471D11C89EE5}" sibTransId="{32DB2D60-6E60-478A-864A-CC959CBACE81}"/>
    <dgm:cxn modelId="{BCAB0304-C7A1-4AE9-81A2-229539046F4E}" type="presOf" srcId="{24DF7D2A-00C6-49A5-A1DB-DED28EF9AB6B}" destId="{B722FEFD-0689-4C86-ADA8-639A8CE50BFE}" srcOrd="0" destOrd="0" presId="urn:microsoft.com/office/officeart/2005/8/layout/hList7"/>
    <dgm:cxn modelId="{8FE2DAC7-7989-459B-9D05-ABE588D9CE7F}" srcId="{CB49ADE7-B05E-4184-8BDF-FC1ACC1DED12}" destId="{2322E020-555E-424A-8E73-972317D47AB4}" srcOrd="1" destOrd="0" parTransId="{80BE7130-4758-4A09-99CE-CB655FD60717}" sibTransId="{7DA2D4CF-C5B2-4C58-AC49-942DA6D4E032}"/>
    <dgm:cxn modelId="{88AF34F6-CAC6-466A-B360-CA2818F87838}" type="presParOf" srcId="{4150C9C5-3615-4AA1-B44A-907F0FDC76C6}" destId="{7D668274-E63D-4096-A2E2-02830AA3F73F}" srcOrd="0" destOrd="0" presId="urn:microsoft.com/office/officeart/2005/8/layout/hList7"/>
    <dgm:cxn modelId="{FE2A7DCE-E77B-4B8E-85FC-A87A16639B13}" type="presParOf" srcId="{4150C9C5-3615-4AA1-B44A-907F0FDC76C6}" destId="{0B67FD90-EE7E-4F90-B396-6A84D558D6F6}" srcOrd="1" destOrd="0" presId="urn:microsoft.com/office/officeart/2005/8/layout/hList7"/>
    <dgm:cxn modelId="{CD93AF02-A7E6-47C9-A227-898AFEEC5D8B}" type="presParOf" srcId="{0B67FD90-EE7E-4F90-B396-6A84D558D6F6}" destId="{F5083C2E-7008-404E-AC46-A34261EA120C}" srcOrd="0" destOrd="0" presId="urn:microsoft.com/office/officeart/2005/8/layout/hList7"/>
    <dgm:cxn modelId="{C7704CB9-B389-4280-9E85-A6381D5BC300}" type="presParOf" srcId="{F5083C2E-7008-404E-AC46-A34261EA120C}" destId="{B722FEFD-0689-4C86-ADA8-639A8CE50BFE}" srcOrd="0" destOrd="0" presId="urn:microsoft.com/office/officeart/2005/8/layout/hList7"/>
    <dgm:cxn modelId="{E18DC45E-6446-42D1-9997-D509A60EE3F2}" type="presParOf" srcId="{F5083C2E-7008-404E-AC46-A34261EA120C}" destId="{71A3BE56-3D02-4641-8B17-4925C6A58A2B}" srcOrd="1" destOrd="0" presId="urn:microsoft.com/office/officeart/2005/8/layout/hList7"/>
    <dgm:cxn modelId="{F6116B08-EF7E-4A34-B90A-DC28FB13BBB0}" type="presParOf" srcId="{F5083C2E-7008-404E-AC46-A34261EA120C}" destId="{E47B090E-8116-48D4-8DB1-4BD2AD109515}" srcOrd="2" destOrd="0" presId="urn:microsoft.com/office/officeart/2005/8/layout/hList7"/>
    <dgm:cxn modelId="{72CC9B49-EA7A-49A2-87FB-6548EE01A56A}" type="presParOf" srcId="{F5083C2E-7008-404E-AC46-A34261EA120C}" destId="{94288A65-63F4-4FE8-83C4-59E288636AEA}" srcOrd="3" destOrd="0" presId="urn:microsoft.com/office/officeart/2005/8/layout/hList7"/>
    <dgm:cxn modelId="{5F478E3A-E9FB-4172-A201-8F39BFA87A03}" type="presParOf" srcId="{0B67FD90-EE7E-4F90-B396-6A84D558D6F6}" destId="{DB756827-3A90-49FE-A975-3910B0675F2F}" srcOrd="1" destOrd="0" presId="urn:microsoft.com/office/officeart/2005/8/layout/hList7"/>
    <dgm:cxn modelId="{7109A48B-1F10-402D-8C6D-A189102B3C4A}" type="presParOf" srcId="{0B67FD90-EE7E-4F90-B396-6A84D558D6F6}" destId="{C1ED84DC-02B0-4748-85AE-8017DC4A4066}" srcOrd="2" destOrd="0" presId="urn:microsoft.com/office/officeart/2005/8/layout/hList7"/>
    <dgm:cxn modelId="{73D112B2-15C1-46C2-B1A5-A2D2C2BEC6C2}" type="presParOf" srcId="{C1ED84DC-02B0-4748-85AE-8017DC4A4066}" destId="{95E483C7-7887-418D-81EA-A1AEE339D905}" srcOrd="0" destOrd="0" presId="urn:microsoft.com/office/officeart/2005/8/layout/hList7"/>
    <dgm:cxn modelId="{459BFAD4-5FCD-42FB-89B0-FFACC2BBCCFA}" type="presParOf" srcId="{C1ED84DC-02B0-4748-85AE-8017DC4A4066}" destId="{DA421CC4-6F9A-4FE5-A3FE-AC0578E9268D}" srcOrd="1" destOrd="0" presId="urn:microsoft.com/office/officeart/2005/8/layout/hList7"/>
    <dgm:cxn modelId="{A0EB5DAF-D9BC-4E68-A9A3-69D7330AD3DB}" type="presParOf" srcId="{C1ED84DC-02B0-4748-85AE-8017DC4A4066}" destId="{5684F0F7-7ED1-40D0-931B-A93C68E1F747}" srcOrd="2" destOrd="0" presId="urn:microsoft.com/office/officeart/2005/8/layout/hList7"/>
    <dgm:cxn modelId="{9FB7588E-6AB6-4761-A656-15A3E114B883}" type="presParOf" srcId="{C1ED84DC-02B0-4748-85AE-8017DC4A4066}" destId="{B96D5EDB-DAEE-4B31-82FC-4CA763C127C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A35AA-E247-4F4E-8738-D106074A6819}">
      <dsp:nvSpPr>
        <dsp:cNvPr id="0" name=""/>
        <dsp:cNvSpPr/>
      </dsp:nvSpPr>
      <dsp:spPr>
        <a:xfrm>
          <a:off x="0" y="357804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F4D5E-F7E9-4005-AC4F-2084DAB5142F}">
      <dsp:nvSpPr>
        <dsp:cNvPr id="0" name=""/>
        <dsp:cNvSpPr/>
      </dsp:nvSpPr>
      <dsp:spPr>
        <a:xfrm>
          <a:off x="381735" y="156917"/>
          <a:ext cx="5353002" cy="348486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Identificar los conceptos básicos sobre aplicaciones móviles.</a:t>
          </a:r>
          <a:endParaRPr lang="es-E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398747" y="173929"/>
        <a:ext cx="5318978" cy="314462"/>
      </dsp:txXfrm>
    </dsp:sp>
    <dsp:sp modelId="{84C1EF87-D565-4135-BB42-CA566B36692E}">
      <dsp:nvSpPr>
        <dsp:cNvPr id="0" name=""/>
        <dsp:cNvSpPr/>
      </dsp:nvSpPr>
      <dsp:spPr>
        <a:xfrm>
          <a:off x="0" y="963086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0C23F-1D57-402F-9809-A3871D9E9016}">
      <dsp:nvSpPr>
        <dsp:cNvPr id="0" name=""/>
        <dsp:cNvSpPr/>
      </dsp:nvSpPr>
      <dsp:spPr>
        <a:xfrm>
          <a:off x="381735" y="663804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Distinguir los diferentes tipos de App y así como las diferencias existentes entre y Web App.</a:t>
          </a:r>
          <a:endParaRPr lang="es-ES_tradnl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3550" y="685619"/>
        <a:ext cx="5300661" cy="403252"/>
      </dsp:txXfrm>
    </dsp:sp>
    <dsp:sp modelId="{6A811E9A-32A6-411E-81A9-A415065212FB}">
      <dsp:nvSpPr>
        <dsp:cNvPr id="0" name=""/>
        <dsp:cNvSpPr/>
      </dsp:nvSpPr>
      <dsp:spPr>
        <a:xfrm>
          <a:off x="0" y="1568369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98698-7D2F-4238-9A8A-59A930A23ACC}">
      <dsp:nvSpPr>
        <dsp:cNvPr id="0" name=""/>
        <dsp:cNvSpPr/>
      </dsp:nvSpPr>
      <dsp:spPr>
        <a:xfrm>
          <a:off x="381735" y="1269086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Valorar los distintos tipos de software en función de la tecnología. </a:t>
          </a:r>
          <a:endParaRPr lang="es-ES_tradnl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3550" y="1290901"/>
        <a:ext cx="5300661" cy="403252"/>
      </dsp:txXfrm>
    </dsp:sp>
    <dsp:sp modelId="{F1461481-C7F3-4959-A6C9-DCB4B21E11CB}">
      <dsp:nvSpPr>
        <dsp:cNvPr id="0" name=""/>
        <dsp:cNvSpPr/>
      </dsp:nvSpPr>
      <dsp:spPr>
        <a:xfrm>
          <a:off x="0" y="2173652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E07B0-349B-4FC3-896A-1D8029D0BE47}">
      <dsp:nvSpPr>
        <dsp:cNvPr id="0" name=""/>
        <dsp:cNvSpPr/>
      </dsp:nvSpPr>
      <dsp:spPr>
        <a:xfrm>
          <a:off x="381735" y="1874369"/>
          <a:ext cx="5344291" cy="446882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Evaluar la importancia de la seguridad de los datos y de la identidad en los dispositivos móviles.</a:t>
          </a:r>
          <a:endParaRPr lang="es-ES_tradnl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3550" y="1896184"/>
        <a:ext cx="5300661" cy="403252"/>
      </dsp:txXfrm>
    </dsp:sp>
    <dsp:sp modelId="{906F4D01-04D3-416A-82AF-0668411447F1}">
      <dsp:nvSpPr>
        <dsp:cNvPr id="0" name=""/>
        <dsp:cNvSpPr/>
      </dsp:nvSpPr>
      <dsp:spPr>
        <a:xfrm>
          <a:off x="0" y="2881437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FE92C-0F75-4BF8-9903-29619AFBD682}">
      <dsp:nvSpPr>
        <dsp:cNvPr id="0" name=""/>
        <dsp:cNvSpPr/>
      </dsp:nvSpPr>
      <dsp:spPr>
        <a:xfrm>
          <a:off x="381735" y="2479652"/>
          <a:ext cx="5344291" cy="549384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Analizar la importancia que la programación tiene para iniciar a los alumnos en el pensamiento computacional a través de cualquier dispositivo móvil. </a:t>
          </a:r>
          <a:endParaRPr lang="es-ES_tradnl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8554" y="2506471"/>
        <a:ext cx="5290653" cy="495746"/>
      </dsp:txXfrm>
    </dsp:sp>
    <dsp:sp modelId="{4253F24B-CBAF-46E2-B612-DDA6CBA278ED}">
      <dsp:nvSpPr>
        <dsp:cNvPr id="0" name=""/>
        <dsp:cNvSpPr/>
      </dsp:nvSpPr>
      <dsp:spPr>
        <a:xfrm>
          <a:off x="0" y="3587306"/>
          <a:ext cx="7634702" cy="252000"/>
        </a:xfrm>
        <a:prstGeom prst="rect">
          <a:avLst/>
        </a:prstGeom>
        <a:solidFill>
          <a:srgbClr val="C0504D">
            <a:alpha val="90000"/>
            <a:tint val="4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9C257-82F9-4146-97B4-B72C41D2EF53}">
      <dsp:nvSpPr>
        <dsp:cNvPr id="0" name=""/>
        <dsp:cNvSpPr/>
      </dsp:nvSpPr>
      <dsp:spPr>
        <a:xfrm>
          <a:off x="381735" y="3187437"/>
          <a:ext cx="5344291" cy="547469"/>
        </a:xfrm>
        <a:prstGeom prst="round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001" tIns="0" rIns="20200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/>
              <a:ea typeface="+mn-ea"/>
              <a:cs typeface="+mn-cs"/>
            </a:rPr>
            <a:t>Emplear la aplicación Thunkable: para la realización de una aplicación que nos permita resolver algún pequeño o no tan pequeño objetivo.</a:t>
          </a:r>
          <a:endParaRPr lang="es-ES_tradnl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rial"/>
            <a:ea typeface="+mn-ea"/>
            <a:cs typeface="+mn-cs"/>
          </a:endParaRPr>
        </a:p>
      </dsp:txBody>
      <dsp:txXfrm>
        <a:off x="408460" y="3214162"/>
        <a:ext cx="5290841" cy="4940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6597F-1426-4053-8DF7-B1008C23B58E}">
      <dsp:nvSpPr>
        <dsp:cNvPr id="0" name=""/>
        <dsp:cNvSpPr/>
      </dsp:nvSpPr>
      <dsp:spPr>
        <a:xfrm>
          <a:off x="0" y="0"/>
          <a:ext cx="6096000" cy="1828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86395-29D5-41AE-8DC5-127EAA44E7D7}">
      <dsp:nvSpPr>
        <dsp:cNvPr id="0" name=""/>
        <dsp:cNvSpPr/>
      </dsp:nvSpPr>
      <dsp:spPr>
        <a:xfrm>
          <a:off x="184558" y="243840"/>
          <a:ext cx="1331833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225DA-8022-4474-889D-913601FC894E}">
      <dsp:nvSpPr>
        <dsp:cNvPr id="0" name=""/>
        <dsp:cNvSpPr/>
      </dsp:nvSpPr>
      <dsp:spPr>
        <a:xfrm rot="10800000">
          <a:off x="184558" y="1828799"/>
          <a:ext cx="1331833" cy="223520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1985 ..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dirty="0" smtClean="0"/>
            <a:t>PDA </a:t>
          </a:r>
          <a:r>
            <a:rPr lang="es-ES_tradnl" sz="1400" i="1" kern="1200" dirty="0" smtClean="0"/>
            <a:t>(Personal, Digital Assistant</a:t>
          </a:r>
          <a:r>
            <a:rPr lang="es-ES_tradnl" sz="1400" kern="1200" dirty="0" smtClean="0"/>
            <a:t>), agenda personal</a:t>
          </a:r>
          <a:endParaRPr lang="es-ES" sz="1400" kern="1200" dirty="0"/>
        </a:p>
      </dsp:txBody>
      <dsp:txXfrm rot="10800000">
        <a:off x="225516" y="1828799"/>
        <a:ext cx="1249917" cy="2194242"/>
      </dsp:txXfrm>
    </dsp:sp>
    <dsp:sp modelId="{8C4628B1-6613-4145-9FC2-1E4321B30535}">
      <dsp:nvSpPr>
        <dsp:cNvPr id="0" name=""/>
        <dsp:cNvSpPr/>
      </dsp:nvSpPr>
      <dsp:spPr>
        <a:xfrm>
          <a:off x="1649575" y="243840"/>
          <a:ext cx="1331833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C848C-BAD1-43B1-9437-7224F0F0DFFD}">
      <dsp:nvSpPr>
        <dsp:cNvPr id="0" name=""/>
        <dsp:cNvSpPr/>
      </dsp:nvSpPr>
      <dsp:spPr>
        <a:xfrm rot="10800000">
          <a:off x="1649575" y="1828799"/>
          <a:ext cx="1331833" cy="223520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1997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Existían muy pocas App, si hizo famoso el juego de la serpiente (Snake)</a:t>
          </a:r>
          <a:endParaRPr lang="es-ES" sz="1400" kern="1200" dirty="0"/>
        </a:p>
      </dsp:txBody>
      <dsp:txXfrm rot="10800000">
        <a:off x="1690533" y="1828799"/>
        <a:ext cx="1249917" cy="2194242"/>
      </dsp:txXfrm>
    </dsp:sp>
    <dsp:sp modelId="{03D687AE-4060-4A88-B164-D691F400F20C}">
      <dsp:nvSpPr>
        <dsp:cNvPr id="0" name=""/>
        <dsp:cNvSpPr/>
      </dsp:nvSpPr>
      <dsp:spPr>
        <a:xfrm>
          <a:off x="3114591" y="243840"/>
          <a:ext cx="1331833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0EACE-DE68-4651-9154-F1983E8C6434}">
      <dsp:nvSpPr>
        <dsp:cNvPr id="0" name=""/>
        <dsp:cNvSpPr/>
      </dsp:nvSpPr>
      <dsp:spPr>
        <a:xfrm rot="10800000">
          <a:off x="3114591" y="1828799"/>
          <a:ext cx="1331833" cy="223520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2007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El iPhone revoluciona el mundo de los móviles que pasan a ser Smartphone</a:t>
          </a:r>
          <a:endParaRPr lang="es-ES" sz="1400" kern="1200" dirty="0"/>
        </a:p>
      </dsp:txBody>
      <dsp:txXfrm rot="10800000">
        <a:off x="3155549" y="1828799"/>
        <a:ext cx="1249917" cy="2194242"/>
      </dsp:txXfrm>
    </dsp:sp>
    <dsp:sp modelId="{A9B58ABC-E840-428E-81BD-4BFF57135144}">
      <dsp:nvSpPr>
        <dsp:cNvPr id="0" name=""/>
        <dsp:cNvSpPr/>
      </dsp:nvSpPr>
      <dsp:spPr>
        <a:xfrm>
          <a:off x="4579608" y="243840"/>
          <a:ext cx="1331833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E165E-6DD0-4D04-8FFB-C416D7BB5C99}">
      <dsp:nvSpPr>
        <dsp:cNvPr id="0" name=""/>
        <dsp:cNvSpPr/>
      </dsp:nvSpPr>
      <dsp:spPr>
        <a:xfrm rot="10800000">
          <a:off x="4579608" y="1828799"/>
          <a:ext cx="1331833" cy="223520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2008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Aparece el primer Smartphone con sistema operativo  Android</a:t>
          </a:r>
          <a:endParaRPr lang="es-ES" sz="1400" kern="1200" dirty="0"/>
        </a:p>
      </dsp:txBody>
      <dsp:txXfrm rot="10800000">
        <a:off x="4620566" y="1828799"/>
        <a:ext cx="1249917" cy="21942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FC713-7146-4E46-A496-350E9AD03F93}">
      <dsp:nvSpPr>
        <dsp:cNvPr id="0" name=""/>
        <dsp:cNvSpPr/>
      </dsp:nvSpPr>
      <dsp:spPr>
        <a:xfrm>
          <a:off x="556" y="811958"/>
          <a:ext cx="2393441" cy="2872130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124460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smtClean="0"/>
            <a:t>A. Nativas</a:t>
          </a:r>
          <a:endParaRPr lang="es-ES" sz="2800" b="1" kern="1200" dirty="0"/>
        </a:p>
      </dsp:txBody>
      <dsp:txXfrm rot="16200000">
        <a:off x="-937673" y="1750188"/>
        <a:ext cx="2355146" cy="478688"/>
      </dsp:txXfrm>
    </dsp:sp>
    <dsp:sp modelId="{2CD02D21-A8DC-431C-82C9-55CD6A26A429}">
      <dsp:nvSpPr>
        <dsp:cNvPr id="0" name=""/>
        <dsp:cNvSpPr/>
      </dsp:nvSpPr>
      <dsp:spPr>
        <a:xfrm>
          <a:off x="479244" y="811958"/>
          <a:ext cx="1783114" cy="28721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smtClean="0"/>
            <a:t>programadas íntegramente para un sistema operativo específico, se adapta al máximo a las características del hardware del móvil.</a:t>
          </a:r>
          <a:endParaRPr lang="es-ES" sz="1400" kern="1200" dirty="0"/>
        </a:p>
      </dsp:txBody>
      <dsp:txXfrm>
        <a:off x="479244" y="811958"/>
        <a:ext cx="1783114" cy="2872130"/>
      </dsp:txXfrm>
    </dsp:sp>
    <dsp:sp modelId="{798C4EDB-B5CD-4001-BE5A-D695CD4FD544}">
      <dsp:nvSpPr>
        <dsp:cNvPr id="0" name=""/>
        <dsp:cNvSpPr/>
      </dsp:nvSpPr>
      <dsp:spPr>
        <a:xfrm>
          <a:off x="2477768" y="811958"/>
          <a:ext cx="2393441" cy="2872130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305638"/>
            <a:satOff val="-27507"/>
            <a:lumOff val="184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smtClean="0"/>
            <a:t>App Web</a:t>
          </a:r>
          <a:endParaRPr lang="es-ES" sz="2400" b="1" kern="1200" dirty="0"/>
        </a:p>
      </dsp:txBody>
      <dsp:txXfrm rot="16200000">
        <a:off x="1539539" y="1750188"/>
        <a:ext cx="2355146" cy="478688"/>
      </dsp:txXfrm>
    </dsp:sp>
    <dsp:sp modelId="{3232E8B6-5B46-4320-A61A-D34D5AD8840C}">
      <dsp:nvSpPr>
        <dsp:cNvPr id="0" name=""/>
        <dsp:cNvSpPr/>
      </dsp:nvSpPr>
      <dsp:spPr>
        <a:xfrm rot="5400000">
          <a:off x="2278661" y="3094979"/>
          <a:ext cx="422147" cy="35901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49E8A-51C0-4EBA-9949-11A1259EA4F0}">
      <dsp:nvSpPr>
        <dsp:cNvPr id="0" name=""/>
        <dsp:cNvSpPr/>
      </dsp:nvSpPr>
      <dsp:spPr>
        <a:xfrm>
          <a:off x="2956456" y="811958"/>
          <a:ext cx="1783114" cy="28721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smtClean="0"/>
            <a:t>este tipo de apps se desarrollan bajo estándares como HTML5, JavaScript, CSS, compatible con los diferentes tipos de navegadores y dispositivos.</a:t>
          </a:r>
          <a:endParaRPr lang="es-ES" sz="1400" kern="1200" dirty="0"/>
        </a:p>
      </dsp:txBody>
      <dsp:txXfrm>
        <a:off x="2956456" y="811958"/>
        <a:ext cx="1783114" cy="2872130"/>
      </dsp:txXfrm>
    </dsp:sp>
    <dsp:sp modelId="{4805C19A-7ED4-44CC-BF23-023671F1EE3E}">
      <dsp:nvSpPr>
        <dsp:cNvPr id="0" name=""/>
        <dsp:cNvSpPr/>
      </dsp:nvSpPr>
      <dsp:spPr>
        <a:xfrm>
          <a:off x="4955531" y="776689"/>
          <a:ext cx="2393441" cy="2872130"/>
        </a:xfrm>
        <a:prstGeom prst="roundRect">
          <a:avLst>
            <a:gd name="adj" fmla="val 5000"/>
          </a:avLst>
        </a:prstGeom>
        <a:solidFill>
          <a:schemeClr val="accent1">
            <a:shade val="80000"/>
            <a:hueOff val="611276"/>
            <a:satOff val="-55014"/>
            <a:lumOff val="368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106680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smtClean="0"/>
            <a:t>A. Híbridas</a:t>
          </a:r>
          <a:endParaRPr lang="es-ES" sz="2400" b="1" kern="1200" dirty="0"/>
        </a:p>
      </dsp:txBody>
      <dsp:txXfrm rot="16200000">
        <a:off x="4017302" y="1714918"/>
        <a:ext cx="2355146" cy="478688"/>
      </dsp:txXfrm>
    </dsp:sp>
    <dsp:sp modelId="{25D2BE95-06F9-4C1A-88B7-95BE03845001}">
      <dsp:nvSpPr>
        <dsp:cNvPr id="0" name=""/>
        <dsp:cNvSpPr/>
      </dsp:nvSpPr>
      <dsp:spPr>
        <a:xfrm rot="5400000">
          <a:off x="4755874" y="3094979"/>
          <a:ext cx="422147" cy="359016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611276"/>
              <a:satOff val="-55014"/>
              <a:lumOff val="368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3FFBE-9B76-40B4-96E5-98AFA46B277A}">
      <dsp:nvSpPr>
        <dsp:cNvPr id="0" name=""/>
        <dsp:cNvSpPr/>
      </dsp:nvSpPr>
      <dsp:spPr>
        <a:xfrm>
          <a:off x="5434219" y="776689"/>
          <a:ext cx="1783114" cy="287213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 smtClean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400" kern="1200" smtClean="0"/>
            <a:t>cuentan con un desarrollo nativo y lenguaje web, utiliza todas las funcionalidades del móvil, y con el mismo código para los diferentes S.O.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smtClean="0"/>
            <a:t>Se caracteriza por  ser semántico, adaptable, flexible, escalable y  multiplatforma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050" kern="1200" dirty="0"/>
        </a:p>
      </dsp:txBody>
      <dsp:txXfrm>
        <a:off x="5434219" y="776689"/>
        <a:ext cx="1783114" cy="2872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8C8A3-4737-4044-8CD9-CFA9A5A5BFFE}">
      <dsp:nvSpPr>
        <dsp:cNvPr id="0" name=""/>
        <dsp:cNvSpPr/>
      </dsp:nvSpPr>
      <dsp:spPr>
        <a:xfrm>
          <a:off x="0" y="466408"/>
          <a:ext cx="518457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6B707-422A-46CD-8A0F-3D040D48AF50}">
      <dsp:nvSpPr>
        <dsp:cNvPr id="0" name=""/>
        <dsp:cNvSpPr/>
      </dsp:nvSpPr>
      <dsp:spPr>
        <a:xfrm>
          <a:off x="259228" y="30219"/>
          <a:ext cx="3629203" cy="687109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u="none" kern="1200" dirty="0" smtClean="0">
              <a:uFillTx/>
            </a:rPr>
            <a:t>Conectarse </a:t>
          </a:r>
          <a:r>
            <a:rPr lang="es-ES_tradnl" sz="1600" u="none" kern="1200" dirty="0" smtClean="0">
              <a:uFillTx/>
            </a:rPr>
            <a:t>a través de redes </a:t>
          </a:r>
          <a:r>
            <a:rPr lang="es-ES_tradnl" sz="1600" u="none" kern="1200" dirty="0" smtClean="0">
              <a:uFillTx/>
            </a:rPr>
            <a:t> seguras</a:t>
          </a:r>
          <a:endParaRPr lang="es-ES_tradnl" sz="1600" u="none" kern="1200" dirty="0">
            <a:uFillTx/>
          </a:endParaRPr>
        </a:p>
      </dsp:txBody>
      <dsp:txXfrm>
        <a:off x="292770" y="63761"/>
        <a:ext cx="3562119" cy="620025"/>
      </dsp:txXfrm>
    </dsp:sp>
    <dsp:sp modelId="{7B54193A-F6C7-4CC4-BD88-143AF2771B77}">
      <dsp:nvSpPr>
        <dsp:cNvPr id="0" name=""/>
        <dsp:cNvSpPr/>
      </dsp:nvSpPr>
      <dsp:spPr>
        <a:xfrm>
          <a:off x="0" y="1237528"/>
          <a:ext cx="518457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52819"/>
              <a:satOff val="-13754"/>
              <a:lumOff val="92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767A4-61D1-4527-8746-7F1C9165C7CD}">
      <dsp:nvSpPr>
        <dsp:cNvPr id="0" name=""/>
        <dsp:cNvSpPr/>
      </dsp:nvSpPr>
      <dsp:spPr>
        <a:xfrm>
          <a:off x="259228" y="986608"/>
          <a:ext cx="3629203" cy="501840"/>
        </a:xfrm>
        <a:prstGeom prst="roundRect">
          <a:avLst/>
        </a:prstGeom>
        <a:solidFill>
          <a:schemeClr val="accent1">
            <a:shade val="80000"/>
            <a:hueOff val="152819"/>
            <a:satOff val="-13754"/>
            <a:lumOff val="92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u="none" kern="1200" dirty="0" smtClean="0">
              <a:uFillTx/>
            </a:rPr>
            <a:t>Utilizar siempre contraseñas seguras</a:t>
          </a:r>
          <a:endParaRPr lang="es-ES_tradnl" sz="1600" u="none" kern="1200" dirty="0">
            <a:uFillTx/>
          </a:endParaRPr>
        </a:p>
      </dsp:txBody>
      <dsp:txXfrm>
        <a:off x="283726" y="1011106"/>
        <a:ext cx="3580207" cy="452844"/>
      </dsp:txXfrm>
    </dsp:sp>
    <dsp:sp modelId="{32FFCCC9-4A5F-4B28-AAAE-BB3D904C2777}">
      <dsp:nvSpPr>
        <dsp:cNvPr id="0" name=""/>
        <dsp:cNvSpPr/>
      </dsp:nvSpPr>
      <dsp:spPr>
        <a:xfrm>
          <a:off x="0" y="2008648"/>
          <a:ext cx="518457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05638"/>
              <a:satOff val="-27507"/>
              <a:lumOff val="184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19124-A752-4F6D-B2D2-3FC097661B92}">
      <dsp:nvSpPr>
        <dsp:cNvPr id="0" name=""/>
        <dsp:cNvSpPr/>
      </dsp:nvSpPr>
      <dsp:spPr>
        <a:xfrm>
          <a:off x="259228" y="1757728"/>
          <a:ext cx="3629203" cy="501840"/>
        </a:xfrm>
        <a:prstGeom prst="roundRect">
          <a:avLst/>
        </a:prstGeom>
        <a:solidFill>
          <a:srgbClr val="DA46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u="none" kern="1200" dirty="0" smtClean="0">
              <a:uFillTx/>
            </a:rPr>
            <a:t>Actualizar </a:t>
          </a:r>
          <a:r>
            <a:rPr lang="es-ES_tradnl" sz="1600" u="none" kern="1200" dirty="0" smtClean="0">
              <a:uFillTx/>
            </a:rPr>
            <a:t>Sistema </a:t>
          </a:r>
          <a:r>
            <a:rPr lang="es-ES_tradnl" sz="1600" u="none" kern="1200" dirty="0" smtClean="0">
              <a:uFillTx/>
            </a:rPr>
            <a:t>Operativo.</a:t>
          </a:r>
          <a:endParaRPr lang="es-ES_tradnl" sz="1600" u="none" kern="1200" dirty="0">
            <a:uFillTx/>
          </a:endParaRPr>
        </a:p>
      </dsp:txBody>
      <dsp:txXfrm>
        <a:off x="283726" y="1782226"/>
        <a:ext cx="3580207" cy="452844"/>
      </dsp:txXfrm>
    </dsp:sp>
    <dsp:sp modelId="{840C35AE-7147-44C3-9412-C405A695B8E9}">
      <dsp:nvSpPr>
        <dsp:cNvPr id="0" name=""/>
        <dsp:cNvSpPr/>
      </dsp:nvSpPr>
      <dsp:spPr>
        <a:xfrm>
          <a:off x="0" y="2779768"/>
          <a:ext cx="518457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458457"/>
              <a:satOff val="-41261"/>
              <a:lumOff val="276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1C3C1-F9F5-4B3D-A88B-CEFBF5DAD7CF}">
      <dsp:nvSpPr>
        <dsp:cNvPr id="0" name=""/>
        <dsp:cNvSpPr/>
      </dsp:nvSpPr>
      <dsp:spPr>
        <a:xfrm>
          <a:off x="259228" y="2528848"/>
          <a:ext cx="3629203" cy="501840"/>
        </a:xfrm>
        <a:prstGeom prst="roundRect">
          <a:avLst/>
        </a:prstGeom>
        <a:solidFill>
          <a:schemeClr val="accent1">
            <a:shade val="80000"/>
            <a:hueOff val="458457"/>
            <a:satOff val="-41261"/>
            <a:lumOff val="276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u="none" kern="1200" dirty="0" smtClean="0">
              <a:uFillTx/>
            </a:rPr>
            <a:t>Utilizar algún programa de protección.</a:t>
          </a:r>
          <a:endParaRPr lang="es-ES_tradnl" sz="1600" u="none" kern="1200" dirty="0">
            <a:uFillTx/>
          </a:endParaRPr>
        </a:p>
      </dsp:txBody>
      <dsp:txXfrm>
        <a:off x="283726" y="2553346"/>
        <a:ext cx="3580207" cy="452844"/>
      </dsp:txXfrm>
    </dsp:sp>
    <dsp:sp modelId="{0726668E-0D55-450E-910C-43A9CD56CFC6}">
      <dsp:nvSpPr>
        <dsp:cNvPr id="0" name=""/>
        <dsp:cNvSpPr/>
      </dsp:nvSpPr>
      <dsp:spPr>
        <a:xfrm>
          <a:off x="0" y="3645836"/>
          <a:ext cx="518457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611276"/>
              <a:satOff val="-55014"/>
              <a:lumOff val="368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4C48D-AC71-43A8-9934-443AFA20D328}">
      <dsp:nvSpPr>
        <dsp:cNvPr id="0" name=""/>
        <dsp:cNvSpPr/>
      </dsp:nvSpPr>
      <dsp:spPr>
        <a:xfrm>
          <a:off x="259228" y="3299968"/>
          <a:ext cx="3629203" cy="596788"/>
        </a:xfrm>
        <a:prstGeom prst="roundRect">
          <a:avLst/>
        </a:prstGeom>
        <a:solidFill>
          <a:srgbClr val="C90C3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75" tIns="0" rIns="137175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1600" u="none" kern="1200" dirty="0" smtClean="0">
              <a:uFillTx/>
            </a:rPr>
            <a:t>Haz copias de seguridad.</a:t>
          </a:r>
          <a:endParaRPr lang="es-ES_tradnl" sz="1600" u="none" kern="1200" dirty="0">
            <a:uFillTx/>
          </a:endParaRPr>
        </a:p>
      </dsp:txBody>
      <dsp:txXfrm>
        <a:off x="288361" y="3329101"/>
        <a:ext cx="3570937" cy="5385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EC782-1B8D-4FC3-94D5-6FE39BB005BC}">
      <dsp:nvSpPr>
        <dsp:cNvPr id="0" name=""/>
        <dsp:cNvSpPr/>
      </dsp:nvSpPr>
      <dsp:spPr>
        <a:xfrm>
          <a:off x="300171" y="1312415"/>
          <a:ext cx="2727234" cy="1634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BF543-5249-4CE0-A0CE-2910C4D9E7C5}">
      <dsp:nvSpPr>
        <dsp:cNvPr id="0" name=""/>
        <dsp:cNvSpPr/>
      </dsp:nvSpPr>
      <dsp:spPr>
        <a:xfrm>
          <a:off x="993578" y="2936244"/>
          <a:ext cx="914928" cy="391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>
              <a:hlinkClick xmlns:r="http://schemas.openxmlformats.org/officeDocument/2006/relationships" r:id="rId2"/>
            </a:rPr>
            <a:t>Guía</a:t>
          </a:r>
          <a:endParaRPr lang="es-ES" sz="1600" kern="1200" dirty="0"/>
        </a:p>
      </dsp:txBody>
      <dsp:txXfrm>
        <a:off x="1005056" y="2947722"/>
        <a:ext cx="891972" cy="368946"/>
      </dsp:txXfrm>
    </dsp:sp>
    <dsp:sp modelId="{8506A6AF-D400-40F0-A35B-9629A9C03B5A}">
      <dsp:nvSpPr>
        <dsp:cNvPr id="0" name=""/>
        <dsp:cNvSpPr/>
      </dsp:nvSpPr>
      <dsp:spPr>
        <a:xfrm>
          <a:off x="300171" y="964841"/>
          <a:ext cx="2129252" cy="55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Medidas para proteger el dispositivo</a:t>
          </a:r>
          <a:endParaRPr lang="es-ES" sz="1600" kern="1200" dirty="0"/>
        </a:p>
      </dsp:txBody>
      <dsp:txXfrm>
        <a:off x="300171" y="964841"/>
        <a:ext cx="2129252" cy="555594"/>
      </dsp:txXfrm>
    </dsp:sp>
    <dsp:sp modelId="{189A2DD3-F50B-4FEF-84E5-A62F223143BB}">
      <dsp:nvSpPr>
        <dsp:cNvPr id="0" name=""/>
        <dsp:cNvSpPr/>
      </dsp:nvSpPr>
      <dsp:spPr>
        <a:xfrm>
          <a:off x="3365862" y="1659854"/>
          <a:ext cx="2062936" cy="1244875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6539E-D3EB-436B-9C83-062636EB7223}">
      <dsp:nvSpPr>
        <dsp:cNvPr id="0" name=""/>
        <dsp:cNvSpPr/>
      </dsp:nvSpPr>
      <dsp:spPr>
        <a:xfrm>
          <a:off x="4066130" y="3057911"/>
          <a:ext cx="1064446" cy="37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Jaula de Faraday</a:t>
          </a:r>
          <a:endParaRPr lang="es-ES" sz="1400" kern="1200" dirty="0"/>
        </a:p>
      </dsp:txBody>
      <dsp:txXfrm>
        <a:off x="4077067" y="3068848"/>
        <a:ext cx="1042572" cy="351526"/>
      </dsp:txXfrm>
    </dsp:sp>
    <dsp:sp modelId="{8E22A5F8-E41F-4AFC-BA20-111AB1D4D21B}">
      <dsp:nvSpPr>
        <dsp:cNvPr id="0" name=""/>
        <dsp:cNvSpPr/>
      </dsp:nvSpPr>
      <dsp:spPr>
        <a:xfrm>
          <a:off x="3295195" y="964842"/>
          <a:ext cx="2231437" cy="553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Detección de dispositivo infectado</a:t>
          </a:r>
          <a:endParaRPr lang="es-ES" sz="1500" kern="1200" dirty="0"/>
        </a:p>
      </dsp:txBody>
      <dsp:txXfrm>
        <a:off x="3295195" y="964842"/>
        <a:ext cx="2231437" cy="5538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77AF4-EEE1-454F-A916-DCE6F4A142FC}">
      <dsp:nvSpPr>
        <dsp:cNvPr id="0" name=""/>
        <dsp:cNvSpPr/>
      </dsp:nvSpPr>
      <dsp:spPr>
        <a:xfrm>
          <a:off x="0" y="20772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42B64-2D99-480A-9740-ED289AB5BB2A}">
      <dsp:nvSpPr>
        <dsp:cNvPr id="0" name=""/>
        <dsp:cNvSpPr/>
      </dsp:nvSpPr>
      <dsp:spPr>
        <a:xfrm>
          <a:off x="219624" y="1080"/>
          <a:ext cx="3074741" cy="4132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Desarrollo de la competencia digital</a:t>
          </a:r>
          <a:endParaRPr lang="es-ES_tradnl" sz="1200" kern="1200" dirty="0"/>
        </a:p>
      </dsp:txBody>
      <dsp:txXfrm>
        <a:off x="239799" y="21255"/>
        <a:ext cx="3034391" cy="372930"/>
      </dsp:txXfrm>
    </dsp:sp>
    <dsp:sp modelId="{07E72815-37FC-4EE2-97AD-2268D4AB480B}">
      <dsp:nvSpPr>
        <dsp:cNvPr id="0" name=""/>
        <dsp:cNvSpPr/>
      </dsp:nvSpPr>
      <dsp:spPr>
        <a:xfrm>
          <a:off x="0" y="84276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122255"/>
              <a:satOff val="-11003"/>
              <a:lumOff val="73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BF6E5-241D-49C2-B7CA-B3BC74A32F99}">
      <dsp:nvSpPr>
        <dsp:cNvPr id="0" name=""/>
        <dsp:cNvSpPr/>
      </dsp:nvSpPr>
      <dsp:spPr>
        <a:xfrm>
          <a:off x="219624" y="636120"/>
          <a:ext cx="3074741" cy="413280"/>
        </a:xfrm>
        <a:prstGeom prst="roundRect">
          <a:avLst/>
        </a:prstGeom>
        <a:solidFill>
          <a:schemeClr val="accent1">
            <a:shade val="80000"/>
            <a:hueOff val="122255"/>
            <a:satOff val="-11003"/>
            <a:lumOff val="73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Mejora de competencias matemáticas, lógicas, y comprensión lectora</a:t>
          </a:r>
          <a:endParaRPr lang="es-ES_tradnl" sz="1200" kern="1200" dirty="0"/>
        </a:p>
      </dsp:txBody>
      <dsp:txXfrm>
        <a:off x="239799" y="656295"/>
        <a:ext cx="3034391" cy="372930"/>
      </dsp:txXfrm>
    </dsp:sp>
    <dsp:sp modelId="{F0FAC503-3CBD-4741-8446-252D69BDF3B4}">
      <dsp:nvSpPr>
        <dsp:cNvPr id="0" name=""/>
        <dsp:cNvSpPr/>
      </dsp:nvSpPr>
      <dsp:spPr>
        <a:xfrm>
          <a:off x="0" y="147780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244510"/>
              <a:satOff val="-22006"/>
              <a:lumOff val="14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58556-E65C-490D-9D7C-B2617C7632D9}">
      <dsp:nvSpPr>
        <dsp:cNvPr id="0" name=""/>
        <dsp:cNvSpPr/>
      </dsp:nvSpPr>
      <dsp:spPr>
        <a:xfrm>
          <a:off x="219624" y="1271160"/>
          <a:ext cx="3074741" cy="413280"/>
        </a:xfrm>
        <a:prstGeom prst="roundRect">
          <a:avLst/>
        </a:prstGeom>
        <a:solidFill>
          <a:schemeClr val="accent1">
            <a:shade val="80000"/>
            <a:hueOff val="244510"/>
            <a:satOff val="-22006"/>
            <a:lumOff val="147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Desarrollo de la creatividad</a:t>
          </a:r>
          <a:endParaRPr lang="es-ES_tradnl" sz="1200" kern="1200" dirty="0"/>
        </a:p>
      </dsp:txBody>
      <dsp:txXfrm>
        <a:off x="239799" y="1291335"/>
        <a:ext cx="3034391" cy="372930"/>
      </dsp:txXfrm>
    </dsp:sp>
    <dsp:sp modelId="{84314608-FCB1-43D6-AD5B-4A307E406C98}">
      <dsp:nvSpPr>
        <dsp:cNvPr id="0" name=""/>
        <dsp:cNvSpPr/>
      </dsp:nvSpPr>
      <dsp:spPr>
        <a:xfrm>
          <a:off x="0" y="211284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66765"/>
              <a:satOff val="-33008"/>
              <a:lumOff val="22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75A90-A1EC-43D3-B4B7-164572AC952B}">
      <dsp:nvSpPr>
        <dsp:cNvPr id="0" name=""/>
        <dsp:cNvSpPr/>
      </dsp:nvSpPr>
      <dsp:spPr>
        <a:xfrm>
          <a:off x="219624" y="1906200"/>
          <a:ext cx="3074741" cy="413280"/>
        </a:xfrm>
        <a:prstGeom prst="roundRect">
          <a:avLst/>
        </a:prstGeom>
        <a:solidFill>
          <a:schemeClr val="accent1">
            <a:shade val="80000"/>
            <a:hueOff val="366765"/>
            <a:satOff val="-33008"/>
            <a:lumOff val="221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Persistencia en el trabajo hasta llegar a la solución </a:t>
          </a:r>
          <a:endParaRPr lang="es-ES_tradnl" sz="1200" kern="1200" dirty="0"/>
        </a:p>
      </dsp:txBody>
      <dsp:txXfrm>
        <a:off x="239799" y="1926375"/>
        <a:ext cx="3034391" cy="372930"/>
      </dsp:txXfrm>
    </dsp:sp>
    <dsp:sp modelId="{8D706F5B-0A80-4EA5-B63E-DAC70EACFAC9}">
      <dsp:nvSpPr>
        <dsp:cNvPr id="0" name=""/>
        <dsp:cNvSpPr/>
      </dsp:nvSpPr>
      <dsp:spPr>
        <a:xfrm>
          <a:off x="0" y="274788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489021"/>
              <a:satOff val="-44011"/>
              <a:lumOff val="295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E94CD-3BE4-4D97-8606-0D21BF9D2630}">
      <dsp:nvSpPr>
        <dsp:cNvPr id="0" name=""/>
        <dsp:cNvSpPr/>
      </dsp:nvSpPr>
      <dsp:spPr>
        <a:xfrm>
          <a:off x="219624" y="2541240"/>
          <a:ext cx="3074741" cy="413280"/>
        </a:xfrm>
        <a:prstGeom prst="roundRect">
          <a:avLst/>
        </a:prstGeom>
        <a:solidFill>
          <a:srgbClr val="DF1C3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Habilidad para resolver problemas en principio no estructurados</a:t>
          </a:r>
          <a:endParaRPr lang="es-ES_tradnl" sz="1200" kern="1200" dirty="0"/>
        </a:p>
      </dsp:txBody>
      <dsp:txXfrm>
        <a:off x="239799" y="2561415"/>
        <a:ext cx="3034391" cy="372930"/>
      </dsp:txXfrm>
    </dsp:sp>
    <dsp:sp modelId="{D6D91F2A-F340-4E49-8C42-71F7634D5063}">
      <dsp:nvSpPr>
        <dsp:cNvPr id="0" name=""/>
        <dsp:cNvSpPr/>
      </dsp:nvSpPr>
      <dsp:spPr>
        <a:xfrm>
          <a:off x="0" y="3382920"/>
          <a:ext cx="4392488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611276"/>
              <a:satOff val="-55014"/>
              <a:lumOff val="368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11B7E-5F32-438D-985D-6F1267466A47}">
      <dsp:nvSpPr>
        <dsp:cNvPr id="0" name=""/>
        <dsp:cNvSpPr/>
      </dsp:nvSpPr>
      <dsp:spPr>
        <a:xfrm>
          <a:off x="219624" y="3176280"/>
          <a:ext cx="3074741" cy="413280"/>
        </a:xfrm>
        <a:prstGeom prst="roundRect">
          <a:avLst/>
        </a:prstGeom>
        <a:solidFill>
          <a:srgbClr val="B0002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218" tIns="0" rIns="116218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Preparación de futuros empleos</a:t>
          </a:r>
          <a:endParaRPr lang="es-ES_tradnl" sz="1200" kern="1200" dirty="0"/>
        </a:p>
      </dsp:txBody>
      <dsp:txXfrm>
        <a:off x="239799" y="3196455"/>
        <a:ext cx="3034391" cy="372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C91C2-B5AC-4A47-A003-C8A120A1C1FA}">
      <dsp:nvSpPr>
        <dsp:cNvPr id="0" name=""/>
        <dsp:cNvSpPr/>
      </dsp:nvSpPr>
      <dsp:spPr>
        <a:xfrm>
          <a:off x="941596" y="-167732"/>
          <a:ext cx="3821155" cy="3821155"/>
        </a:xfrm>
        <a:prstGeom prst="circularArrow">
          <a:avLst>
            <a:gd name="adj1" fmla="val 5274"/>
            <a:gd name="adj2" fmla="val 312630"/>
            <a:gd name="adj3" fmla="val 13559207"/>
            <a:gd name="adj4" fmla="val 17530561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4FF32-449E-43B3-A5E8-438CF81F6D91}">
      <dsp:nvSpPr>
        <dsp:cNvPr id="0" name=""/>
        <dsp:cNvSpPr/>
      </dsp:nvSpPr>
      <dsp:spPr>
        <a:xfrm>
          <a:off x="1862518" y="503"/>
          <a:ext cx="1979310" cy="707472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El objetivo u objetivos de la App</a:t>
          </a:r>
          <a:endParaRPr lang="es-ES_tradnl" sz="1200" kern="1200" dirty="0"/>
        </a:p>
      </dsp:txBody>
      <dsp:txXfrm>
        <a:off x="1897054" y="35039"/>
        <a:ext cx="1910238" cy="638400"/>
      </dsp:txXfrm>
    </dsp:sp>
    <dsp:sp modelId="{0CDC2D78-8AC3-4D91-8E21-32E6792100F8}">
      <dsp:nvSpPr>
        <dsp:cNvPr id="0" name=""/>
        <dsp:cNvSpPr/>
      </dsp:nvSpPr>
      <dsp:spPr>
        <a:xfrm>
          <a:off x="3205000" y="775585"/>
          <a:ext cx="1979310" cy="707472"/>
        </a:xfrm>
        <a:prstGeom prst="roundRect">
          <a:avLst/>
        </a:prstGeom>
        <a:solidFill>
          <a:schemeClr val="accent1">
            <a:shade val="80000"/>
            <a:hueOff val="122255"/>
            <a:satOff val="-11003"/>
            <a:lumOff val="73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¿Qué queremos alcanzar con la realización de esta aplicación?</a:t>
          </a:r>
          <a:endParaRPr lang="es-ES_tradnl" sz="1200" kern="1200" dirty="0"/>
        </a:p>
      </dsp:txBody>
      <dsp:txXfrm>
        <a:off x="3239536" y="810121"/>
        <a:ext cx="1910238" cy="638400"/>
      </dsp:txXfrm>
    </dsp:sp>
    <dsp:sp modelId="{1CEA305F-76C3-4B59-888A-E170B0DF4F2F}">
      <dsp:nvSpPr>
        <dsp:cNvPr id="0" name=""/>
        <dsp:cNvSpPr/>
      </dsp:nvSpPr>
      <dsp:spPr>
        <a:xfrm>
          <a:off x="3205000" y="2325750"/>
          <a:ext cx="1979310" cy="707472"/>
        </a:xfrm>
        <a:prstGeom prst="roundRect">
          <a:avLst/>
        </a:prstGeom>
        <a:solidFill>
          <a:schemeClr val="accent1">
            <a:shade val="80000"/>
            <a:hueOff val="244510"/>
            <a:satOff val="-22006"/>
            <a:lumOff val="147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¿A quién irá dirigida?</a:t>
          </a:r>
          <a:endParaRPr lang="es-ES_tradnl" sz="1200" kern="1200" dirty="0"/>
        </a:p>
      </dsp:txBody>
      <dsp:txXfrm>
        <a:off x="3239536" y="2360286"/>
        <a:ext cx="1910238" cy="638400"/>
      </dsp:txXfrm>
    </dsp:sp>
    <dsp:sp modelId="{28BFF3FA-F3A3-4DB8-8FB1-9FC380A0418B}">
      <dsp:nvSpPr>
        <dsp:cNvPr id="0" name=""/>
        <dsp:cNvSpPr/>
      </dsp:nvSpPr>
      <dsp:spPr>
        <a:xfrm>
          <a:off x="1862518" y="3100832"/>
          <a:ext cx="1979310" cy="707472"/>
        </a:xfrm>
        <a:prstGeom prst="roundRect">
          <a:avLst/>
        </a:prstGeom>
        <a:solidFill>
          <a:schemeClr val="accent1">
            <a:shade val="80000"/>
            <a:hueOff val="366765"/>
            <a:satOff val="-33008"/>
            <a:lumOff val="221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¿Cómo se deberá utilizar? Bocetos de las pantallas que utilizaremos en nuestra app</a:t>
          </a:r>
          <a:endParaRPr lang="es-ES_tradnl" sz="1200" kern="1200" dirty="0"/>
        </a:p>
      </dsp:txBody>
      <dsp:txXfrm>
        <a:off x="1897054" y="3135368"/>
        <a:ext cx="1910238" cy="638400"/>
      </dsp:txXfrm>
    </dsp:sp>
    <dsp:sp modelId="{ED8541E5-1F5C-4151-9C7E-C1463F96A9EC}">
      <dsp:nvSpPr>
        <dsp:cNvPr id="0" name=""/>
        <dsp:cNvSpPr/>
      </dsp:nvSpPr>
      <dsp:spPr>
        <a:xfrm>
          <a:off x="520036" y="2325750"/>
          <a:ext cx="1979310" cy="707472"/>
        </a:xfrm>
        <a:prstGeom prst="roundRect">
          <a:avLst/>
        </a:prstGeom>
        <a:solidFill>
          <a:schemeClr val="accent1">
            <a:shade val="80000"/>
            <a:hueOff val="489021"/>
            <a:satOff val="-44011"/>
            <a:lumOff val="29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Funcionalidades que tendrá la aplicación en su conjunto y en cada una de las pantallas</a:t>
          </a:r>
          <a:endParaRPr lang="es-ES_tradnl" sz="1200" kern="1200" dirty="0"/>
        </a:p>
      </dsp:txBody>
      <dsp:txXfrm>
        <a:off x="554572" y="2360286"/>
        <a:ext cx="1910238" cy="638400"/>
      </dsp:txXfrm>
    </dsp:sp>
    <dsp:sp modelId="{78965DFF-B727-4AF3-9E72-646E437F7B57}">
      <dsp:nvSpPr>
        <dsp:cNvPr id="0" name=""/>
        <dsp:cNvSpPr/>
      </dsp:nvSpPr>
      <dsp:spPr>
        <a:xfrm>
          <a:off x="520036" y="775585"/>
          <a:ext cx="1979310" cy="707472"/>
        </a:xfrm>
        <a:prstGeom prst="roundRect">
          <a:avLst/>
        </a:prstGeom>
        <a:solidFill>
          <a:schemeClr val="accent1">
            <a:shade val="80000"/>
            <a:hueOff val="611276"/>
            <a:satOff val="-55014"/>
            <a:lumOff val="368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smtClean="0"/>
            <a:t>Interacciones, es decir el flujo de la aplicación, desde su inicio hasta el final</a:t>
          </a:r>
          <a:endParaRPr lang="es-ES_tradnl" sz="1200" kern="1200" dirty="0"/>
        </a:p>
      </dsp:txBody>
      <dsp:txXfrm>
        <a:off x="554572" y="810121"/>
        <a:ext cx="1910238" cy="6384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C8494-CE89-4896-844E-3AC8ECECAB7E}">
      <dsp:nvSpPr>
        <dsp:cNvPr id="0" name=""/>
        <dsp:cNvSpPr/>
      </dsp:nvSpPr>
      <dsp:spPr>
        <a:xfrm>
          <a:off x="0" y="32798"/>
          <a:ext cx="6096000" cy="18288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ECE18-3B81-4111-B22E-B0802C045FE3}">
      <dsp:nvSpPr>
        <dsp:cNvPr id="0" name=""/>
        <dsp:cNvSpPr/>
      </dsp:nvSpPr>
      <dsp:spPr>
        <a:xfrm>
          <a:off x="182879" y="342236"/>
          <a:ext cx="1790700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A4B10B-E280-48A2-A984-05959D4611CE}">
      <dsp:nvSpPr>
        <dsp:cNvPr id="0" name=""/>
        <dsp:cNvSpPr/>
      </dsp:nvSpPr>
      <dsp:spPr>
        <a:xfrm rot="10800000">
          <a:off x="214127" y="2058391"/>
          <a:ext cx="1790700" cy="19728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b="1" kern="1200" dirty="0" smtClean="0">
              <a:solidFill>
                <a:schemeClr val="bg2">
                  <a:lumMod val="20000"/>
                  <a:lumOff val="80000"/>
                </a:schemeClr>
              </a:solidFill>
            </a:rPr>
            <a:t>1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b="1" kern="1200" dirty="0" smtClean="0"/>
            <a:t>Nombre para la aplicación</a:t>
          </a:r>
          <a:r>
            <a:rPr lang="es-ES" sz="2100" kern="1200" dirty="0" smtClean="0"/>
            <a:t> </a:t>
          </a:r>
          <a:endParaRPr lang="es-ES" sz="2100" kern="1200" dirty="0"/>
        </a:p>
      </dsp:txBody>
      <dsp:txXfrm rot="10800000">
        <a:off x="269197" y="2058391"/>
        <a:ext cx="1680560" cy="1917739"/>
      </dsp:txXfrm>
    </dsp:sp>
    <dsp:sp modelId="{3243A9B4-7217-456A-98D4-FA2E35586C4B}">
      <dsp:nvSpPr>
        <dsp:cNvPr id="0" name=""/>
        <dsp:cNvSpPr/>
      </dsp:nvSpPr>
      <dsp:spPr>
        <a:xfrm>
          <a:off x="2152650" y="342236"/>
          <a:ext cx="1790700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9D951-E34B-4166-84FC-FE526E225147}">
      <dsp:nvSpPr>
        <dsp:cNvPr id="0" name=""/>
        <dsp:cNvSpPr/>
      </dsp:nvSpPr>
      <dsp:spPr>
        <a:xfrm rot="10800000">
          <a:off x="2183897" y="2058391"/>
          <a:ext cx="1790700" cy="19728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b="1" kern="1200" dirty="0" smtClean="0">
              <a:solidFill>
                <a:schemeClr val="bg2">
                  <a:lumMod val="20000"/>
                  <a:lumOff val="80000"/>
                </a:schemeClr>
              </a:solidFill>
            </a:rPr>
            <a:t>2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b="1" kern="1200" dirty="0" smtClean="0"/>
            <a:t>Nombre para el proyecto</a:t>
          </a:r>
          <a:endParaRPr lang="es-ES_tradnl" sz="2100" kern="1200" dirty="0"/>
        </a:p>
      </dsp:txBody>
      <dsp:txXfrm rot="10800000">
        <a:off x="2238967" y="2058391"/>
        <a:ext cx="1680560" cy="1917739"/>
      </dsp:txXfrm>
    </dsp:sp>
    <dsp:sp modelId="{8470895F-FC38-48F3-94A9-034EA87C97DC}">
      <dsp:nvSpPr>
        <dsp:cNvPr id="0" name=""/>
        <dsp:cNvSpPr/>
      </dsp:nvSpPr>
      <dsp:spPr>
        <a:xfrm>
          <a:off x="4122420" y="342236"/>
          <a:ext cx="1790700" cy="13411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B86E9-4FCA-480E-A669-9AA55B813453}">
      <dsp:nvSpPr>
        <dsp:cNvPr id="0" name=""/>
        <dsp:cNvSpPr/>
      </dsp:nvSpPr>
      <dsp:spPr>
        <a:xfrm rot="10800000">
          <a:off x="4153667" y="2058391"/>
          <a:ext cx="1790700" cy="197280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400" b="1" kern="1200" dirty="0" smtClean="0">
              <a:solidFill>
                <a:schemeClr val="bg2">
                  <a:lumMod val="20000"/>
                  <a:lumOff val="80000"/>
                </a:schemeClr>
              </a:solidFill>
            </a:rPr>
            <a:t>3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100" b="1" kern="1200" dirty="0" smtClean="0"/>
            <a:t>Icono para la aplicación</a:t>
          </a:r>
          <a:endParaRPr lang="es-ES_tradnl" sz="2100" kern="1200" dirty="0"/>
        </a:p>
      </dsp:txBody>
      <dsp:txXfrm rot="10800000">
        <a:off x="4208737" y="2058391"/>
        <a:ext cx="1680560" cy="19177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2FEFD-0689-4C86-ADA8-639A8CE50BFE}">
      <dsp:nvSpPr>
        <dsp:cNvPr id="0" name=""/>
        <dsp:cNvSpPr/>
      </dsp:nvSpPr>
      <dsp:spPr>
        <a:xfrm>
          <a:off x="0" y="0"/>
          <a:ext cx="3189729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En el caso de iOS, nos pedirá un email al que llegará un enlace y desde este nos podremos instalar la App que hayamos realizado.</a:t>
          </a:r>
          <a:endParaRPr lang="es-ES" sz="1500" kern="1200" dirty="0"/>
        </a:p>
      </dsp:txBody>
      <dsp:txXfrm>
        <a:off x="0" y="1625600"/>
        <a:ext cx="3189729" cy="1625600"/>
      </dsp:txXfrm>
    </dsp:sp>
    <dsp:sp modelId="{94288A65-63F4-4FE8-83C4-59E288636AEA}">
      <dsp:nvSpPr>
        <dsp:cNvPr id="0" name=""/>
        <dsp:cNvSpPr/>
      </dsp:nvSpPr>
      <dsp:spPr>
        <a:xfrm>
          <a:off x="920993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483C7-7887-418D-81EA-A1AEE339D905}">
      <dsp:nvSpPr>
        <dsp:cNvPr id="0" name=""/>
        <dsp:cNvSpPr/>
      </dsp:nvSpPr>
      <dsp:spPr>
        <a:xfrm>
          <a:off x="3288205" y="0"/>
          <a:ext cx="3189729" cy="40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Para Android la forma de descarga es a través de un archivo</a:t>
          </a:r>
          <a:r>
            <a:rPr lang="es-ES" sz="1500" b="1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apk </a:t>
          </a: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(Android </a:t>
          </a:r>
          <a:r>
            <a:rPr lang="es-ES" sz="1500" kern="1200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Aplication</a:t>
          </a: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</a:t>
          </a:r>
          <a:r>
            <a:rPr lang="es-ES" sz="1500" kern="1200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Package</a:t>
          </a: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), este archivo se puede descargar en el móvil, e instalarlo directamente.</a:t>
          </a:r>
          <a:r>
            <a:rPr lang="es-ES" sz="1500" b="1" i="1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 (Hello </a:t>
          </a:r>
          <a:r>
            <a:rPr lang="es-ES" sz="1500" b="1" i="1" kern="1200" dirty="0" err="1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world.apk</a:t>
          </a:r>
          <a:r>
            <a:rPr lang="es-ES" sz="1500" b="1" i="1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)</a:t>
          </a:r>
          <a:r>
            <a:rPr lang="es-ES" sz="1500" kern="12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rPr>
            <a:t>.</a:t>
          </a:r>
          <a:endParaRPr lang="es-ES_tradnl" sz="1500" kern="1200" dirty="0">
            <a:latin typeface="Arial" panose="020B0604020202020204" pitchFamily="34" charset="0"/>
            <a:ea typeface="MS PMincho"/>
            <a:cs typeface="Times New Roman" panose="02020603050405020304" pitchFamily="18" charset="0"/>
          </a:endParaRPr>
        </a:p>
      </dsp:txBody>
      <dsp:txXfrm>
        <a:off x="3288205" y="1625600"/>
        <a:ext cx="3189729" cy="1625600"/>
      </dsp:txXfrm>
    </dsp:sp>
    <dsp:sp modelId="{B96D5EDB-DAEE-4B31-82FC-4CA763C127C0}">
      <dsp:nvSpPr>
        <dsp:cNvPr id="0" name=""/>
        <dsp:cNvSpPr/>
      </dsp:nvSpPr>
      <dsp:spPr>
        <a:xfrm>
          <a:off x="420641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68274-E63D-4096-A2E2-02830AA3F73F}">
      <dsp:nvSpPr>
        <dsp:cNvPr id="0" name=""/>
        <dsp:cNvSpPr/>
      </dsp:nvSpPr>
      <dsp:spPr>
        <a:xfrm>
          <a:off x="259228" y="3251200"/>
          <a:ext cx="5962262" cy="609600"/>
        </a:xfrm>
        <a:prstGeom prst="leftRightArrow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24/01/2021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438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34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91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872" y="381000"/>
            <a:ext cx="8152255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087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175915"/>
            <a:ext cx="8123396" cy="759750"/>
          </a:xfrm>
        </p:spPr>
        <p:txBody>
          <a:bodyPr>
            <a:normAutofit/>
          </a:bodyPr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s-ES" dirty="0" smtClean="0"/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01512" y="818698"/>
            <a:ext cx="7504804" cy="21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5" y="528529"/>
            <a:ext cx="3993974" cy="633377"/>
          </a:xfrm>
        </p:spPr>
        <p:txBody>
          <a:bodyPr anchor="b"/>
          <a:lstStyle>
            <a:lvl1pPr algn="l">
              <a:defRPr sz="20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5"/>
            <a:ext cx="4572000" cy="50051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dirty="0" smtClean="0"/>
              <a:t>Arrastre la imagen al marcador de posición o haga clic en el icono para agregar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/>
          <a:srcRect l="5704"/>
          <a:stretch/>
        </p:blipFill>
        <p:spPr>
          <a:xfrm>
            <a:off x="-6928" y="0"/>
            <a:ext cx="9150927" cy="4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3601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13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3811772" cy="3162041"/>
          </a:xfrm>
        </p:spPr>
        <p:txBody>
          <a:bodyPr anchor="b">
            <a:no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48886" y="5307050"/>
            <a:ext cx="2057400" cy="303212"/>
          </a:xfrm>
        </p:spPr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fld id="{E7C5BBF8-5061-4166-A5BF-1C0E4798C3F3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7" y="4990674"/>
            <a:ext cx="2193713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9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401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36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58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4" r:id="rId3"/>
    <p:sldLayoutId id="2147493510" r:id="rId4"/>
    <p:sldLayoutId id="2147493512" r:id="rId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12A2-3C93-4804-A7E0-9A798BF424EA}" type="datetimeFigureOut">
              <a:rPr lang="es-ES_tradnl" smtClean="0"/>
              <a:t>24/01/2021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39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9" r:id="rId1"/>
    <p:sldLayoutId id="2147493490" r:id="rId2"/>
    <p:sldLayoutId id="2147493491" r:id="rId3"/>
    <p:sldLayoutId id="2147493492" r:id="rId4"/>
    <p:sldLayoutId id="2147493493" r:id="rId5"/>
    <p:sldLayoutId id="2147493494" r:id="rId6"/>
    <p:sldLayoutId id="2147493495" r:id="rId7"/>
    <p:sldLayoutId id="2147493496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815"/>
            <a:ext cx="9144000" cy="700185"/>
          </a:xfrm>
          <a:prstGeom prst="rect">
            <a:avLst/>
          </a:prstGeom>
        </p:spPr>
      </p:pic>
      <p:sp>
        <p:nvSpPr>
          <p:cNvPr id="5" name="CuadroTexto 4"/>
          <p:cNvSpPr txBox="1"/>
          <p:nvPr userDrawn="1"/>
        </p:nvSpPr>
        <p:spPr>
          <a:xfrm>
            <a:off x="4409925" y="5278863"/>
            <a:ext cx="79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fld id="{A8DFBB7C-5C1D-44E8-97F4-E52A8D0D2C0B}" type="slidenum">
              <a:rPr lang="es-ES" sz="1200" b="0" i="0" smtClean="0">
                <a:solidFill>
                  <a:schemeClr val="bg1"/>
                </a:solidFill>
                <a:latin typeface="Arial"/>
                <a:ea typeface="Roboto" charset="0"/>
                <a:cs typeface="Arial"/>
              </a:rPr>
              <a:pPr algn="l">
                <a:buNone/>
              </a:pPr>
              <a:t>‹Nº›</a:t>
            </a:fld>
            <a:endParaRPr lang="es-ES" sz="1200" b="0" i="0" dirty="0">
              <a:solidFill>
                <a:schemeClr val="bg1"/>
              </a:solidFill>
              <a:latin typeface="Arial"/>
              <a:ea typeface="Roboto" charset="0"/>
              <a:cs typeface="Arial"/>
            </a:endParaRPr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4246259" y="5313089"/>
            <a:ext cx="0" cy="208547"/>
          </a:xfrm>
          <a:prstGeom prst="line">
            <a:avLst/>
          </a:prstGeom>
          <a:ln w="95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dapptative.com/movil/tipos-de-aplicaciones-moviles-o-apps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z.com/web-design/mobile-first-vs-mobile-responsive-desig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medium.com/edmodoblog/building-computational-thinking-with-edmodo-ae16affc728f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x.thunkable.com/logi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dn.pixabay.com/photo/2017/03/03/05/28/android-2113313_960_720.png" TargetMode="Externa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83471" y="706772"/>
            <a:ext cx="7038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s-ES" sz="2400" b="1" dirty="0" smtClean="0">
                <a:solidFill>
                  <a:srgbClr val="C2002F"/>
                </a:solidFill>
                <a:latin typeface="+mj-lt"/>
                <a:ea typeface="Roboto Light" pitchFamily="2" charset="0"/>
                <a:cs typeface="Roboto Black"/>
              </a:rPr>
              <a:t>UD2</a:t>
            </a:r>
            <a:r>
              <a:rPr lang="es-ES" sz="2400" b="1" dirty="0" smtClean="0">
                <a:solidFill>
                  <a:srgbClr val="C00000"/>
                </a:solidFill>
                <a:latin typeface="+mj-lt"/>
                <a:ea typeface="Roboto Light" pitchFamily="2" charset="0"/>
                <a:cs typeface="Roboto Black"/>
              </a:rPr>
              <a:t>.- </a:t>
            </a:r>
            <a:r>
              <a:rPr lang="es-ES" sz="2400" dirty="0">
                <a:latin typeface="+mj-lt"/>
              </a:rPr>
              <a:t>Aplicaciones para dispositivos móviles</a:t>
            </a:r>
            <a:endParaRPr lang="es-ES" sz="2400" dirty="0">
              <a:latin typeface="+mj-lt"/>
              <a:cs typeface="Roboto Black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1617" y="5275490"/>
            <a:ext cx="554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 smtClean="0">
                <a:solidFill>
                  <a:srgbClr val="CC3654"/>
                </a:solidFill>
                <a:latin typeface="+mj-lt"/>
                <a:ea typeface="Roboto" pitchFamily="2" charset="0"/>
              </a:rPr>
              <a:t>Facultad </a:t>
            </a:r>
            <a:r>
              <a:rPr lang="es-ES_tradnl" sz="1600" dirty="0">
                <a:solidFill>
                  <a:srgbClr val="CC3654"/>
                </a:solidFill>
                <a:latin typeface="+mj-lt"/>
                <a:ea typeface="Roboto" pitchFamily="2" charset="0"/>
              </a:rPr>
              <a:t>de Lenguas y Educación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1617" y="5090824"/>
            <a:ext cx="40790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Máster en </a:t>
            </a:r>
            <a:r>
              <a:rPr lang="es-ES_tradnl" sz="1100" b="1" dirty="0" smtClean="0">
                <a:solidFill>
                  <a:srgbClr val="CC3654"/>
                </a:solidFill>
                <a:ea typeface="Roboto" pitchFamily="2" charset="0"/>
              </a:rPr>
              <a:t>TIC para </a:t>
            </a:r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la Educación y </a:t>
            </a:r>
            <a:r>
              <a:rPr lang="es-ES_tradnl" sz="1100" b="1" dirty="0" smtClean="0">
                <a:solidFill>
                  <a:srgbClr val="CC3654"/>
                </a:solidFill>
                <a:ea typeface="Roboto" pitchFamily="2" charset="0"/>
              </a:rPr>
              <a:t>Aprendizaje </a:t>
            </a:r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Digital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31617" y="4804573"/>
            <a:ext cx="473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smtClean="0">
                <a:latin typeface="+mj-lt"/>
                <a:ea typeface="Roboto" pitchFamily="2" charset="0"/>
              </a:rPr>
              <a:t>Aprendizaje móvil y ubicuo. Apps educativas</a:t>
            </a:r>
            <a:endParaRPr lang="es-ES_tradnl" dirty="0">
              <a:latin typeface="+mj-lt"/>
              <a:ea typeface="Roboto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83471" y="389341"/>
            <a:ext cx="3040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s-ES_tradnl" sz="2400" b="1" dirty="0">
                <a:cs typeface="Arial"/>
              </a:rPr>
              <a:t>Módulo 1.</a:t>
            </a:r>
            <a:r>
              <a:rPr lang="es-ES_tradnl" sz="2400" b="1" spc="-25" dirty="0">
                <a:cs typeface="Arial"/>
              </a:rPr>
              <a:t> </a:t>
            </a:r>
            <a:r>
              <a:rPr lang="es-ES_tradnl" sz="2400" b="1" spc="-5" dirty="0" smtClean="0">
                <a:cs typeface="Arial"/>
              </a:rPr>
              <a:t>Contexto</a:t>
            </a:r>
            <a:endParaRPr lang="es-ES_tradnl" sz="2400" dirty="0"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83471" y="1111840"/>
            <a:ext cx="289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Profesora.- Dra. Clara Mª Vizoso Martín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42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Tipos de 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aplicaciones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por su programación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67312384"/>
              </p:ext>
            </p:extLst>
          </p:nvPr>
        </p:nvGraphicFramePr>
        <p:xfrm>
          <a:off x="872423" y="409228"/>
          <a:ext cx="7348979" cy="4496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52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612" y="106708"/>
            <a:ext cx="8479273" cy="749118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Características de las apps por su estructura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49267"/>
              </p:ext>
            </p:extLst>
          </p:nvPr>
        </p:nvGraphicFramePr>
        <p:xfrm>
          <a:off x="1475656" y="1008404"/>
          <a:ext cx="6192688" cy="36492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2562054298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959923666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1912952669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3667594886"/>
                    </a:ext>
                  </a:extLst>
                </a:gridCol>
              </a:tblGrid>
              <a:tr h="3876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900" dirty="0">
                          <a:effectLst/>
                        </a:rPr>
                        <a:t> </a:t>
                      </a:r>
                      <a:endParaRPr lang="es-ES_tradnl" sz="10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</a:rPr>
                        <a:t>Nativa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</a:rPr>
                        <a:t>Híbrida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</a:rPr>
                        <a:t>Web</a:t>
                      </a:r>
                      <a:endParaRPr lang="es-ES_tradnl" sz="10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2969998183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Lenguaje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Java/Swift/…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HTML, CSS y JavaScript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HTML, CSS y JavaScript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991043921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Acceso a las funcionalidades del dispositivo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Sí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Sí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No siempre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3952655065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Rendimiento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Alto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Medio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Medio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3789355438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Tiempo desarrollo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Alto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Bajo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Bajo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3238862092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Coste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Alto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Medio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Medio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2800230474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Publicación en app store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Sí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Sí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 dirty="0">
                          <a:effectLst/>
                        </a:rPr>
                        <a:t>No</a:t>
                      </a:r>
                      <a:endParaRPr lang="es-ES_tradnl" sz="10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2559074794"/>
                  </a:ext>
                </a:extLst>
              </a:tr>
              <a:tr h="467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Necesidad de conexión a internet para su uso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No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No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Sí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2110342909"/>
                  </a:ext>
                </a:extLst>
              </a:tr>
              <a:tr h="38768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Seguridad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Alta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Alta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 dirty="0">
                          <a:effectLst/>
                        </a:rPr>
                        <a:t>Media</a:t>
                      </a:r>
                      <a:endParaRPr lang="es-ES_tradnl" sz="10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5584" marR="65584" marT="0" marB="0" anchor="ctr"/>
                </a:tc>
                <a:extLst>
                  <a:ext uri="{0D108BD9-81ED-4DB2-BD59-A6C34878D82A}">
                    <a16:rowId xmlns:a16="http://schemas.microsoft.com/office/drawing/2014/main" val="313199945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59632" y="4735890"/>
            <a:ext cx="432048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_tradnl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Fuente: </a:t>
            </a:r>
            <a:r>
              <a:rPr kumimoji="0" lang="es-ES" altLang="es-ES_tradnl" sz="9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MS PMincho"/>
                <a:cs typeface="Arial" panose="020B0604020202020204" pitchFamily="34" charset="0"/>
                <a:hlinkClick r:id="rId2"/>
              </a:rPr>
              <a:t>https://www.adapptative.com/movil/tipos-de-aplicaciones-moviles-o-apps/</a:t>
            </a:r>
            <a:endParaRPr kumimoji="0" lang="es-ES" altLang="es-ES_trad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El concepto de “Mobile 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First”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218" name="Imagen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5949"/>
            <a:ext cx="5306169" cy="390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99592" y="4731209"/>
            <a:ext cx="694826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_tradnl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Mincho" charset="-128"/>
                <a:cs typeface="Arial" panose="020B0604020202020204" pitchFamily="34" charset="0"/>
              </a:rPr>
              <a:t>Fuente elaboración propia basado en </a:t>
            </a:r>
            <a:r>
              <a:rPr kumimoji="0" lang="es-ES" altLang="es-ES_tradnl" sz="900" b="0" i="1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MS PMincho" charset="-128"/>
                <a:cs typeface="Arial" panose="020B0604020202020204" pitchFamily="34" charset="0"/>
                <a:hlinkClick r:id="rId3"/>
              </a:rPr>
              <a:t>https://www.smartz.com/web-design/mobile-first-vs-mobile-responsive-design/</a:t>
            </a:r>
            <a:r>
              <a:rPr kumimoji="0" lang="es-ES_tradnl" altLang="es-ES_tradnl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_tradnl" altLang="es-ES_trad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5447213" y="1273324"/>
            <a:ext cx="33732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i="1" dirty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</a:t>
            </a:r>
            <a:r>
              <a:rPr lang="es-ES" sz="1400" i="1" dirty="0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iseño responsive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primero 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se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diseña para 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el ordenador de sobremesa o Desktop, y después se iba disminuyendo el tamaño hasta llegar al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móvil.</a:t>
            </a:r>
          </a:p>
          <a:p>
            <a:endParaRPr lang="es-ES" sz="14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  <a:p>
            <a:endParaRPr lang="es-ES" sz="14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  <a:p>
            <a:endParaRPr lang="es-ES" sz="1400" dirty="0" smtClean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  <a:p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“</a:t>
            </a:r>
            <a:r>
              <a:rPr lang="es-ES" sz="1400" i="1" dirty="0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Mobile </a:t>
            </a:r>
            <a:r>
              <a:rPr lang="es-ES" sz="1400" i="1" dirty="0" err="1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first</a:t>
            </a:r>
            <a:r>
              <a:rPr lang="es-ES" sz="1400" i="1" dirty="0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” o “primero móvil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”, el 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desarrollo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se hace a 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la inversa, primero se modela para el móvil, y después ya se van añadiendo elementos o se amplía el tamaño para los dispositivos con pantallas más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grandes.”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0648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01512" y="128281"/>
            <a:ext cx="8123396" cy="759750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Diferentes tipos de amenazas tecnología móvil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2" y="900238"/>
            <a:ext cx="7848872" cy="39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4384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Consejos para la seguridad del móvil</a:t>
            </a:r>
            <a:r>
              <a:rPr lang="es-ES" sz="1800" dirty="0">
                <a:latin typeface="Arial"/>
                <a:cs typeface="Arial"/>
              </a:rPr>
              <a:t/>
            </a:r>
            <a:br>
              <a:rPr lang="es-ES" sz="1800" dirty="0"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366901393"/>
              </p:ext>
            </p:extLst>
          </p:nvPr>
        </p:nvGraphicFramePr>
        <p:xfrm>
          <a:off x="3846467" y="913284"/>
          <a:ext cx="518457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ángulo 1"/>
          <p:cNvSpPr/>
          <p:nvPr/>
        </p:nvSpPr>
        <p:spPr>
          <a:xfrm>
            <a:off x="526391" y="1273324"/>
            <a:ext cx="3011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solidFill>
                  <a:srgbClr val="333333"/>
                </a:solidFill>
                <a:latin typeface="Alegreya Sans"/>
              </a:rPr>
              <a:t>El único sistema completamente seguro es aquel que está apagado, encerrado en un bloque de cemento y sellado en una habitación rodeada de alambradas y guardias armados</a:t>
            </a:r>
            <a:r>
              <a:rPr lang="es-ES" i="1" dirty="0" smtClean="0">
                <a:solidFill>
                  <a:srgbClr val="333333"/>
                </a:solidFill>
                <a:latin typeface="Alegreya Sans"/>
              </a:rPr>
              <a:t>.</a:t>
            </a:r>
          </a:p>
          <a:p>
            <a:endParaRPr lang="es-ES" i="1" dirty="0">
              <a:solidFill>
                <a:srgbClr val="333333"/>
              </a:solidFill>
              <a:latin typeface="Alegreya Sans"/>
            </a:endParaRPr>
          </a:p>
          <a:p>
            <a:pPr algn="r"/>
            <a:r>
              <a:rPr lang="es-ES" i="1" dirty="0" smtClean="0">
                <a:solidFill>
                  <a:srgbClr val="333333"/>
                </a:solidFill>
                <a:latin typeface="Alegreya Sans"/>
              </a:rPr>
              <a:t>Gene Spafford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04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01512" y="128281"/>
            <a:ext cx="8123396" cy="759750"/>
          </a:xfrm>
        </p:spPr>
        <p:txBody>
          <a:bodyPr/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Seguridad en la tecnología móvil: Consejos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524000" y="825500"/>
            <a:ext cx="6096000" cy="4064000"/>
            <a:chOff x="1524000" y="825500"/>
            <a:chExt cx="6096000" cy="4064000"/>
          </a:xfrm>
        </p:grpSpPr>
        <p:graphicFrame>
          <p:nvGraphicFramePr>
            <p:cNvPr id="2" name="Diagrama 1"/>
            <p:cNvGraphicFramePr/>
            <p:nvPr>
              <p:extLst>
                <p:ext uri="{D42A27DB-BD31-4B8C-83A1-F6EECF244321}">
                  <p14:modId xmlns:p14="http://schemas.microsoft.com/office/powerpoint/2010/main" val="3504688003"/>
                </p:ext>
              </p:extLst>
            </p:nvPr>
          </p:nvGraphicFramePr>
          <p:xfrm>
            <a:off x="1524000" y="8255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Elipse 13"/>
            <p:cNvSpPr/>
            <p:nvPr/>
          </p:nvSpPr>
          <p:spPr>
            <a:xfrm>
              <a:off x="2483768" y="977436"/>
              <a:ext cx="648072" cy="648072"/>
            </a:xfrm>
            <a:prstGeom prst="ellipse">
              <a:avLst/>
            </a:prstGeom>
            <a:solidFill>
              <a:srgbClr val="BE2D2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>
                  <a:latin typeface="Waltograph UI" panose="03080602000000000000" pitchFamily="66" charset="0"/>
                </a:rPr>
                <a:t>1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5508104" y="977436"/>
              <a:ext cx="648072" cy="648072"/>
            </a:xfrm>
            <a:prstGeom prst="ellipse">
              <a:avLst/>
            </a:prstGeom>
            <a:solidFill>
              <a:srgbClr val="BE2D2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3200" dirty="0" smtClean="0">
                  <a:latin typeface="Waltograph UI" panose="03080602000000000000" pitchFamily="66" charset="0"/>
                </a:rPr>
                <a:t>2</a:t>
              </a:r>
              <a:endParaRPr lang="es-ES" sz="3200" dirty="0">
                <a:latin typeface="Waltograph UI" panose="03080602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73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1273" y="265212"/>
            <a:ext cx="4131308" cy="2217775"/>
          </a:xfrm>
        </p:spPr>
        <p:txBody>
          <a:bodyPr/>
          <a:lstStyle/>
          <a:p>
            <a:pPr>
              <a:lnSpc>
                <a:spcPts val="6200"/>
              </a:lnSpc>
            </a:pPr>
            <a:r>
              <a:rPr lang="es-ES" sz="4400" dirty="0" smtClean="0"/>
              <a:t>Programación de Apps</a:t>
            </a:r>
            <a:endParaRPr lang="es-ES_tradnl" sz="4400" dirty="0"/>
          </a:p>
        </p:txBody>
      </p:sp>
      <p:pic>
        <p:nvPicPr>
          <p:cNvPr id="3" name="Imagen 2" descr="Steve Jobs: The Measure of an Impact « justAta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7" r="2204"/>
          <a:stretch/>
        </p:blipFill>
        <p:spPr>
          <a:xfrm>
            <a:off x="5292080" y="90413"/>
            <a:ext cx="3851920" cy="3035300"/>
          </a:xfrm>
          <a:prstGeom prst="rect">
            <a:avLst/>
          </a:prstGeom>
        </p:spPr>
      </p:pic>
      <p:pic>
        <p:nvPicPr>
          <p:cNvPr id="9" name="Imagen 8" descr="File:Steve Jobs' quote.jpg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" y="2713484"/>
            <a:ext cx="3048054" cy="203302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283968" y="3274746"/>
            <a:ext cx="4572000" cy="1366528"/>
          </a:xfrm>
          <a:prstGeom prst="rect">
            <a:avLst/>
          </a:prstGeom>
        </p:spPr>
        <p:txBody>
          <a:bodyPr>
            <a:spAutoFit/>
          </a:bodyPr>
          <a:lstStyle/>
          <a:p>
            <a:pPr marR="75565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dirty="0" smtClean="0">
                <a:solidFill>
                  <a:schemeClr val="bg2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bg2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"todo el mundo debería aprender a programar un ordenador, pues te enseña a </a:t>
            </a:r>
            <a:r>
              <a:rPr lang="es-ES" dirty="0" smtClean="0">
                <a:solidFill>
                  <a:schemeClr val="bg2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pensar“.</a:t>
            </a:r>
            <a:br>
              <a:rPr lang="es-ES" dirty="0" smtClean="0">
                <a:solidFill>
                  <a:schemeClr val="bg2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</a:br>
            <a:r>
              <a:rPr lang="es-ES" dirty="0" smtClean="0">
                <a:solidFill>
                  <a:schemeClr val="bg2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Steve Jobs, fundador de Apple</a:t>
            </a:r>
            <a:endParaRPr lang="es-ES_tradnl" sz="1100" dirty="0">
              <a:solidFill>
                <a:schemeClr val="bg2"/>
              </a:solidFill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956376" y="90413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 smtClean="0"/>
              <a:t>Steve Jobs</a:t>
            </a:r>
          </a:p>
          <a:p>
            <a:pPr algn="ctr"/>
            <a:r>
              <a:rPr lang="es-ES" sz="1400" b="1" dirty="0" smtClean="0"/>
              <a:t>1955-2011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4270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01512" y="128281"/>
            <a:ext cx="8123396" cy="759750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Programación - pensamiento computacional 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23528" y="985293"/>
            <a:ext cx="830138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5565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ES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El pensamiento computacional y la programación no son sinónimos, </a:t>
            </a:r>
            <a:r>
              <a:rPr lang="es-ES" dirty="0" smtClean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el PC es universal </a:t>
            </a:r>
            <a:r>
              <a:rPr lang="es-ES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y trata de resolver los problemas del mundo que nos rodea a través de conceptos informáticos, pero indudablemente el PC también se puede desarrollar a través de la programación de código. </a:t>
            </a:r>
            <a:endParaRPr lang="es-ES_tradnl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for post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7372" r="2083" b="6616"/>
          <a:stretch/>
        </p:blipFill>
        <p:spPr bwMode="auto">
          <a:xfrm>
            <a:off x="535607" y="2353444"/>
            <a:ext cx="662473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7668344" y="3721705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(</a:t>
            </a:r>
            <a:r>
              <a:rPr lang="es-ES" sz="1200" dirty="0" smtClean="0"/>
              <a:t>Wight, 2018)</a:t>
            </a:r>
            <a:endParaRPr lang="es-ES" sz="1200" dirty="0"/>
          </a:p>
        </p:txBody>
      </p:sp>
      <p:sp>
        <p:nvSpPr>
          <p:cNvPr id="7" name="Rectángulo 6"/>
          <p:cNvSpPr/>
          <p:nvPr/>
        </p:nvSpPr>
        <p:spPr>
          <a:xfrm>
            <a:off x="7212467" y="2641476"/>
            <a:ext cx="14639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100" dirty="0">
                <a:hlinkClick r:id="rId2"/>
              </a:rPr>
              <a:t>https://medium.com/edmodoblog/building-computational-thinking-with-edmodo-ae16affc728f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5693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4384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Aprender a programar en la escuela</a:t>
            </a:r>
            <a:r>
              <a:rPr lang="es-ES" sz="1800" dirty="0">
                <a:latin typeface="Arial"/>
                <a:cs typeface="Arial"/>
              </a:rPr>
              <a:t/>
            </a:r>
            <a:br>
              <a:rPr lang="es-ES" sz="1800" dirty="0"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775202745"/>
              </p:ext>
            </p:extLst>
          </p:nvPr>
        </p:nvGraphicFramePr>
        <p:xfrm>
          <a:off x="4427984" y="1071154"/>
          <a:ext cx="4392488" cy="373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 descr="Padres 2.0: Mi hijo pasa demasiado tiempo en Interne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45332"/>
            <a:ext cx="3140920" cy="288032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 rot="5400000">
            <a:off x="2556651" y="-616907"/>
            <a:ext cx="615553" cy="37856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</a:rPr>
              <a:t>Beneficios</a:t>
            </a:r>
            <a:endParaRPr lang="es-ES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Llamada de nube 11"/>
          <p:cNvSpPr/>
          <p:nvPr/>
        </p:nvSpPr>
        <p:spPr>
          <a:xfrm>
            <a:off x="406081" y="1506891"/>
            <a:ext cx="1296144" cy="697444"/>
          </a:xfrm>
          <a:prstGeom prst="cloudCallout">
            <a:avLst>
              <a:gd name="adj1" fmla="val 62279"/>
              <a:gd name="adj2" fmla="val 13143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050" dirty="0" smtClean="0"/>
              <a:t>Casi ya lo tengo.</a:t>
            </a:r>
          </a:p>
          <a:p>
            <a:pPr algn="ctr"/>
            <a:r>
              <a:rPr lang="es-ES" sz="1050" dirty="0" smtClean="0"/>
              <a:t>¡¡Hurra!!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6870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4384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Creación de una app: thunkable</a:t>
            </a:r>
            <a:r>
              <a:rPr lang="es-ES" sz="1800" dirty="0">
                <a:latin typeface="Arial"/>
                <a:cs typeface="Arial"/>
              </a:rPr>
              <a:t/>
            </a:r>
            <a:br>
              <a:rPr lang="es-ES" sz="1800" dirty="0"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pic>
        <p:nvPicPr>
          <p:cNvPr id="10" name="Imagen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17" y="975796"/>
            <a:ext cx="3002280" cy="1885950"/>
          </a:xfrm>
          <a:prstGeom prst="rect">
            <a:avLst/>
          </a:prstGeom>
        </p:spPr>
      </p:pic>
      <p:pic>
        <p:nvPicPr>
          <p:cNvPr id="11" name="Imagen 10" descr="C:\Users\cvfit\AppData\Local\Microsoft\Windows\INetCache\Content.MSO\6CC57F7C.tmp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62518"/>
            <a:ext cx="3229610" cy="18529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902799" y="2485798"/>
            <a:ext cx="2452916" cy="318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400" u="sng" dirty="0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  <a:hlinkClick r:id="rId4"/>
              </a:rPr>
              <a:t>https</a:t>
            </a:r>
            <a:r>
              <a:rPr lang="es-ES" sz="1400" u="sng" dirty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Times New Roman" panose="02020603050405020304" pitchFamily="18" charset="0"/>
                <a:hlinkClick r:id="rId4"/>
              </a:rPr>
              <a:t>://x.thunkable.com/login</a:t>
            </a:r>
            <a:endParaRPr lang="es-ES_tradnl" sz="1600" dirty="0"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47267"/>
              </p:ext>
            </p:extLst>
          </p:nvPr>
        </p:nvGraphicFramePr>
        <p:xfrm>
          <a:off x="3968268" y="1156677"/>
          <a:ext cx="4749138" cy="35274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8315">
                  <a:extLst>
                    <a:ext uri="{9D8B030D-6E8A-4147-A177-3AD203B41FA5}">
                      <a16:colId xmlns:a16="http://schemas.microsoft.com/office/drawing/2014/main" val="1623869662"/>
                    </a:ext>
                  </a:extLst>
                </a:gridCol>
                <a:gridCol w="2340823">
                  <a:extLst>
                    <a:ext uri="{9D8B030D-6E8A-4147-A177-3AD203B41FA5}">
                      <a16:colId xmlns:a16="http://schemas.microsoft.com/office/drawing/2014/main" val="4147761490"/>
                    </a:ext>
                  </a:extLst>
                </a:gridCol>
              </a:tblGrid>
              <a:tr h="1847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_tradnl" sz="12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200" dirty="0" smtClean="0">
                          <a:effectLst/>
                        </a:rPr>
                        <a:t>Elemento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s-ES_tradnl" sz="12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Límite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4257424484"/>
                  </a:ext>
                </a:extLst>
              </a:tr>
              <a:tr h="5473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Tamaño de la aplicación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50 MB para cuentas gratuitas y PRO </a:t>
                      </a:r>
                      <a:endParaRPr lang="es-ES_tradnl" sz="12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3523908995"/>
                  </a:ext>
                </a:extLst>
              </a:tr>
              <a:tr h="61574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Límite de tamaño de la cuenta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 smtClean="0">
                          <a:effectLst/>
                        </a:rPr>
                        <a:t>200 MB gratis, 1 GB para PRO</a:t>
                      </a:r>
                      <a:endParaRPr lang="es-ES_tradnl" sz="12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1447726561"/>
                  </a:ext>
                </a:extLst>
              </a:tr>
              <a:tr h="4237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Pantallas</a:t>
                      </a:r>
                      <a:endParaRPr lang="es-ES_tradnl" sz="12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Sin límite fijo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3817418318"/>
                  </a:ext>
                </a:extLst>
              </a:tr>
              <a:tr h="20524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Descargar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Una app por dispositivo para iOS; sin límite para Android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3551803212"/>
                  </a:ext>
                </a:extLst>
              </a:tr>
              <a:tr h="54732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Versión mínima de Android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5.0 (21) Lollipop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4125895701"/>
                  </a:ext>
                </a:extLst>
              </a:tr>
              <a:tr h="47891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Versión mínima de iOS</a:t>
                      </a:r>
                      <a:endParaRPr lang="es-ES_tradnl" sz="12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10.0</a:t>
                      </a:r>
                      <a:endParaRPr lang="es-ES_tradnl" sz="12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30787" marR="30787" marT="0" marB="0" anchor="ctr"/>
                </a:tc>
                <a:extLst>
                  <a:ext uri="{0D108BD9-81ED-4DB2-BD59-A6C34878D82A}">
                    <a16:rowId xmlns:a16="http://schemas.microsoft.com/office/drawing/2014/main" val="69343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3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Objetivos de la unidad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553836617"/>
              </p:ext>
            </p:extLst>
          </p:nvPr>
        </p:nvGraphicFramePr>
        <p:xfrm>
          <a:off x="969746" y="877500"/>
          <a:ext cx="7634702" cy="399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3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643848" y="4510373"/>
            <a:ext cx="30480" cy="5715"/>
          </a:xfrm>
          <a:custGeom>
            <a:avLst/>
            <a:gdLst/>
            <a:ahLst/>
            <a:cxnLst/>
            <a:rect l="l" t="t" r="r" b="b"/>
            <a:pathLst>
              <a:path w="40640" h="7620">
                <a:moveTo>
                  <a:pt x="0" y="7620"/>
                </a:moveTo>
                <a:lnTo>
                  <a:pt x="40640" y="7620"/>
                </a:lnTo>
                <a:lnTo>
                  <a:pt x="40640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494586" y="269703"/>
            <a:ext cx="8123396" cy="7790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Creación de una app: definición del proyecto</a:t>
            </a:r>
            <a:r>
              <a:rPr lang="es-ES" sz="1800" dirty="0">
                <a:latin typeface="Arial"/>
                <a:cs typeface="Arial"/>
              </a:rPr>
              <a:t/>
            </a:r>
            <a:br>
              <a:rPr lang="es-ES" sz="1800" dirty="0">
                <a:latin typeface="Arial"/>
                <a:cs typeface="Arial"/>
              </a:rPr>
            </a:b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657597921"/>
              </p:ext>
            </p:extLst>
          </p:nvPr>
        </p:nvGraphicFramePr>
        <p:xfrm>
          <a:off x="3763928" y="875163"/>
          <a:ext cx="5704348" cy="380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/>
          <p:cNvPicPr/>
          <p:nvPr/>
        </p:nvPicPr>
        <p:blipFill rotWithShape="1">
          <a:blip r:embed="rId7"/>
          <a:srcRect l="14005"/>
          <a:stretch/>
        </p:blipFill>
        <p:spPr>
          <a:xfrm>
            <a:off x="1187624" y="1048762"/>
            <a:ext cx="1872208" cy="36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pc="-1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Creación de una </a:t>
            </a:r>
            <a:r>
              <a:rPr lang="es-ES" spc="-19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app: parámetros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72154302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8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1689" y="265212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spc="-19" dirty="0" smtClean="0">
                <a:solidFill>
                  <a:schemeClr val="bg1">
                    <a:lumMod val="50000"/>
                  </a:schemeClr>
                </a:solidFill>
                <a:cs typeface="Arial"/>
              </a:rPr>
              <a:t>Diagrama de flujo</a:t>
            </a:r>
            <a:endParaRPr lang="es-ES" sz="3200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01479"/>
              </p:ext>
            </p:extLst>
          </p:nvPr>
        </p:nvGraphicFramePr>
        <p:xfrm>
          <a:off x="755575" y="926837"/>
          <a:ext cx="7056786" cy="18075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471">
                  <a:extLst>
                    <a:ext uri="{9D8B030D-6E8A-4147-A177-3AD203B41FA5}">
                      <a16:colId xmlns:a16="http://schemas.microsoft.com/office/drawing/2014/main" val="3085494498"/>
                    </a:ext>
                  </a:extLst>
                </a:gridCol>
                <a:gridCol w="1176263">
                  <a:extLst>
                    <a:ext uri="{9D8B030D-6E8A-4147-A177-3AD203B41FA5}">
                      <a16:colId xmlns:a16="http://schemas.microsoft.com/office/drawing/2014/main" val="584678506"/>
                    </a:ext>
                  </a:extLst>
                </a:gridCol>
                <a:gridCol w="1320675">
                  <a:extLst>
                    <a:ext uri="{9D8B030D-6E8A-4147-A177-3AD203B41FA5}">
                      <a16:colId xmlns:a16="http://schemas.microsoft.com/office/drawing/2014/main" val="387321484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1078081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785900834"/>
                    </a:ext>
                  </a:extLst>
                </a:gridCol>
                <a:gridCol w="936105">
                  <a:extLst>
                    <a:ext uri="{9D8B030D-6E8A-4147-A177-3AD203B41FA5}">
                      <a16:colId xmlns:a16="http://schemas.microsoft.com/office/drawing/2014/main" val="2022787337"/>
                    </a:ext>
                  </a:extLst>
                </a:gridCol>
              </a:tblGrid>
              <a:tr h="76664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700" dirty="0" smtClean="0">
                        <a:effectLst/>
                        <a:latin typeface="+mn-lt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Símbolo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0214611"/>
                  </a:ext>
                </a:extLst>
              </a:tr>
              <a:tr h="7205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Explicación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Inicio </a:t>
                      </a:r>
                      <a:r>
                        <a:rPr lang="es-ES" sz="1400" dirty="0">
                          <a:effectLst/>
                          <a:latin typeface="+mn-lt"/>
                        </a:rPr>
                        <a:t>y  fin 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Datos </a:t>
                      </a:r>
                      <a:r>
                        <a:rPr lang="es-ES" sz="1400" dirty="0">
                          <a:effectLst/>
                          <a:latin typeface="+mn-lt"/>
                        </a:rPr>
                        <a:t>entrada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Operaciones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Condicional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400" dirty="0" smtClean="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 dirty="0" smtClean="0">
                          <a:effectLst/>
                          <a:latin typeface="+mn-lt"/>
                        </a:rPr>
                        <a:t>Conector</a:t>
                      </a:r>
                      <a:endParaRPr lang="es-ES_tradnl" sz="1400" dirty="0">
                        <a:effectLst/>
                        <a:latin typeface="+mn-lt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5796185"/>
                  </a:ext>
                </a:extLst>
              </a:tr>
            </a:tbl>
          </a:graphicData>
        </a:graphic>
      </p:graphicFrame>
      <p:sp>
        <p:nvSpPr>
          <p:cNvPr id="9" name="Terminador 8"/>
          <p:cNvSpPr/>
          <p:nvPr/>
        </p:nvSpPr>
        <p:spPr>
          <a:xfrm>
            <a:off x="2245797" y="1083698"/>
            <a:ext cx="653499" cy="462876"/>
          </a:xfrm>
          <a:prstGeom prst="flowChartTermina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sp>
        <p:nvSpPr>
          <p:cNvPr id="10" name="Conector 9"/>
          <p:cNvSpPr/>
          <p:nvPr/>
        </p:nvSpPr>
        <p:spPr>
          <a:xfrm>
            <a:off x="7222585" y="1101687"/>
            <a:ext cx="360040" cy="426897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sp>
        <p:nvSpPr>
          <p:cNvPr id="11" name="Decisión 10"/>
          <p:cNvSpPr/>
          <p:nvPr/>
        </p:nvSpPr>
        <p:spPr>
          <a:xfrm>
            <a:off x="5940152" y="991123"/>
            <a:ext cx="469703" cy="64802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sp>
        <p:nvSpPr>
          <p:cNvPr id="12" name="Datos 11"/>
          <p:cNvSpPr/>
          <p:nvPr/>
        </p:nvSpPr>
        <p:spPr>
          <a:xfrm>
            <a:off x="3369614" y="1083698"/>
            <a:ext cx="755609" cy="462876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4615432" y="1068938"/>
            <a:ext cx="755609" cy="555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497461"/>
            <a:ext cx="7128793" cy="242060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524328" y="3453112"/>
            <a:ext cx="1512168" cy="8309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i="1" dirty="0" smtClean="0">
                <a:solidFill>
                  <a:schemeClr val="bg1"/>
                </a:solidFill>
              </a:rPr>
              <a:t>Diagrama de flujo correspondiente a la app “Hola Mundo”</a:t>
            </a:r>
            <a:endParaRPr lang="es-ES" sz="1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5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1689" y="265212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spc="-19" dirty="0" smtClean="0">
                <a:solidFill>
                  <a:schemeClr val="bg1">
                    <a:lumMod val="50000"/>
                  </a:schemeClr>
                </a:solidFill>
                <a:cs typeface="Arial"/>
              </a:rPr>
              <a:t>Pantalla plataforma app Thunkable</a:t>
            </a:r>
            <a:endParaRPr lang="es-ES" sz="3200" dirty="0"/>
          </a:p>
        </p:txBody>
      </p:sp>
      <p:pic>
        <p:nvPicPr>
          <p:cNvPr id="15" name="Imagen 14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013346"/>
            <a:ext cx="4914548" cy="35305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Rectángulo 1"/>
          <p:cNvSpPr/>
          <p:nvPr/>
        </p:nvSpPr>
        <p:spPr>
          <a:xfrm>
            <a:off x="5113163" y="1013346"/>
            <a:ext cx="3851920" cy="34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(1)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Subir el icono</a:t>
            </a:r>
            <a:endParaRPr lang="es-ES_tradnl" sz="12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</a:t>
            </a:r>
            <a:r>
              <a:rPr lang="es-ES" sz="1200" b="1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2)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Diseñar 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la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pantalla</a:t>
            </a:r>
          </a:p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</a:t>
            </a:r>
            <a:r>
              <a:rPr lang="es-ES" sz="1200" b="1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3)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y</a:t>
            </a:r>
            <a:r>
              <a:rPr lang="es-ES" sz="1200" b="1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(4</a:t>
            </a: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)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Contenido de la pantalla aquí 2 botones</a:t>
            </a:r>
          </a:p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</a:t>
            </a:r>
            <a:r>
              <a:rPr lang="es-ES" sz="1200" b="1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5)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Programación de blocks en este caso se aplica 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las propiedades de los dos botones escogidos y las propiedades de la voz “speech”</a:t>
            </a:r>
            <a:endParaRPr lang="es-ES_tradnl" sz="12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(6)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Una vez terminado podemos previsualizarlo de dos maneras diferentes: una en la web </a:t>
            </a:r>
            <a:endParaRPr lang="es-ES" sz="1200" b="1" dirty="0" smtClean="0">
              <a:latin typeface="Arial" panose="020B0604020202020204" pitchFamily="34" charset="0"/>
              <a:ea typeface="MS PMincho"/>
              <a:cs typeface="Arial" panose="020B0604020202020204" pitchFamily="34" charset="0"/>
            </a:endParaRPr>
          </a:p>
          <a:p>
            <a:pPr marL="45720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b="1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(7</a:t>
            </a:r>
            <a:r>
              <a:rPr lang="es-ES" sz="1200" b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)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y la otra en el móvil </a:t>
            </a:r>
            <a:r>
              <a:rPr lang="es-ES" sz="12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siempre </a:t>
            </a:r>
            <a:r>
              <a:rPr lang="es-ES" sz="12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y cuando nos hayamos descargado la App de Thunkable en el dispositivo móvil</a:t>
            </a:r>
            <a:r>
              <a:rPr lang="es-ES" sz="10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.</a:t>
            </a:r>
            <a:endParaRPr lang="es-ES_tradnl" sz="10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4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1689" y="265212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spc="-19" dirty="0" smtClean="0">
                <a:solidFill>
                  <a:schemeClr val="bg1">
                    <a:lumMod val="50000"/>
                  </a:schemeClr>
                </a:solidFill>
                <a:cs typeface="Arial"/>
              </a:rPr>
              <a:t>Descargar la app desde Thunkable</a:t>
            </a:r>
            <a:endParaRPr lang="es-ES" sz="32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233949332"/>
              </p:ext>
            </p:extLst>
          </p:nvPr>
        </p:nvGraphicFramePr>
        <p:xfrm>
          <a:off x="1619672" y="913284"/>
          <a:ext cx="648072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2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518328" y="1529182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smtClean="0">
                <a:solidFill>
                  <a:schemeClr val="tx2">
                    <a:lumMod val="75000"/>
                    <a:lumOff val="25000"/>
                  </a:schemeClr>
                </a:solidFill>
                <a:ea typeface="Roboto" pitchFamily="2" charset="0"/>
              </a:rPr>
              <a:t>Muchas gracias por vuestra atención</a:t>
            </a:r>
            <a:endParaRPr lang="es-ES_tradnl" sz="5400" dirty="0">
              <a:solidFill>
                <a:schemeClr val="tx2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G_0895web2_R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4935"/>
          <a:stretch/>
        </p:blipFill>
        <p:spPr>
          <a:xfrm>
            <a:off x="0" y="-1"/>
            <a:ext cx="9144000" cy="45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683568" y="-25386"/>
            <a:ext cx="3389498" cy="792088"/>
          </a:xfrm>
        </p:spPr>
        <p:txBody>
          <a:bodyPr/>
          <a:lstStyle/>
          <a:p>
            <a:pPr>
              <a:lnSpc>
                <a:spcPts val="6200"/>
              </a:lnSpc>
            </a:pPr>
            <a:r>
              <a:rPr lang="es-ES" sz="3600" dirty="0" smtClean="0"/>
              <a:t>Contenidos</a:t>
            </a:r>
            <a:endParaRPr lang="es-ES_tradnl" sz="3600" dirty="0"/>
          </a:p>
        </p:txBody>
      </p:sp>
      <p:sp>
        <p:nvSpPr>
          <p:cNvPr id="2" name="CuadroTexto 1"/>
          <p:cNvSpPr txBox="1"/>
          <p:nvPr/>
        </p:nvSpPr>
        <p:spPr>
          <a:xfrm>
            <a:off x="395536" y="841276"/>
            <a:ext cx="5796464" cy="29136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Introducción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Sistema Operativo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Diferencias entre los S.O. iOS y </a:t>
            </a:r>
            <a:r>
              <a:rPr lang="es-ES" sz="1600" dirty="0" smtClean="0"/>
              <a:t>Android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 smtClean="0"/>
              <a:t>¿Qué </a:t>
            </a:r>
            <a:r>
              <a:rPr lang="es-ES" sz="1600" dirty="0"/>
              <a:t>es una app</a:t>
            </a:r>
            <a:r>
              <a:rPr lang="es-ES" sz="1600" dirty="0" smtClean="0"/>
              <a:t>?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Tipos de </a:t>
            </a:r>
            <a:r>
              <a:rPr lang="es-ES" sz="1600" dirty="0" smtClean="0"/>
              <a:t>Aplicaciones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Diferencias entre una aplicación web y una App web</a:t>
            </a:r>
            <a:endParaRPr lang="es-ES" sz="1600" dirty="0" smtClean="0"/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El concepto de “Mobile First</a:t>
            </a:r>
            <a:r>
              <a:rPr lang="es-ES" sz="1600" dirty="0" smtClean="0"/>
              <a:t>”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Seguridad en dispositivos </a:t>
            </a:r>
            <a:r>
              <a:rPr lang="es-ES" sz="1600" dirty="0" smtClean="0"/>
              <a:t>móviles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Programación de </a:t>
            </a:r>
            <a:r>
              <a:rPr lang="es-ES" sz="1600" dirty="0" smtClean="0"/>
              <a:t>Apps</a:t>
            </a:r>
          </a:p>
          <a:p>
            <a:pPr marL="742950" lvl="1" indent="-285750">
              <a:lnSpc>
                <a:spcPts val="22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Aplicación Thunkable: Mi primera App</a:t>
            </a:r>
            <a:endParaRPr lang="es-ES" sz="1600" dirty="0" smtClean="0"/>
          </a:p>
        </p:txBody>
      </p:sp>
      <p:pic>
        <p:nvPicPr>
          <p:cNvPr id="11" name="Imagen 10" descr="Evolución de la informática - GlosarioIT: Glosario Informátic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766702"/>
            <a:ext cx="2730581" cy="334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7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Introducción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 descr="How 82 Billion Mobile Apps were Download in 2013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56931"/>
            <a:ext cx="4624219" cy="386122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5163770" y="1201316"/>
            <a:ext cx="3368669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200"/>
              </a:spcBef>
              <a:spcAft>
                <a:spcPts val="2400"/>
              </a:spcAft>
              <a:tabLst>
                <a:tab pos="678180" algn="l"/>
              </a:tabLst>
            </a:pPr>
            <a:r>
              <a:rPr lang="es-ES" sz="14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En la unidad 1, se ha visto la gran evolución que tuvo y sigue teniendo la tecnología móvil. A</a:t>
            </a:r>
            <a:r>
              <a:rPr lang="es-ES" sz="1400" i="1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ctualmente el número de móviles es mayor que el número de habitantes del planeta (OTI, 20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20) y ,  gran parte de esta expansión se debe al auge de las apps. A continuación vamos a ver que los conceptos básicos de las Apps, características y la plataforma de programación para la 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programación de nuestra primera </a:t>
            </a:r>
            <a:r>
              <a:rPr lang="es-ES" sz="14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App</a:t>
            </a:r>
            <a:r>
              <a:rPr lang="es-ES" sz="1400" dirty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 </a:t>
            </a:r>
            <a:r>
              <a:rPr lang="es-ES" sz="16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“</a:t>
            </a:r>
            <a:r>
              <a:rPr lang="es-ES" sz="1600" i="1" dirty="0" smtClean="0">
                <a:solidFill>
                  <a:srgbClr val="C00000"/>
                </a:solidFill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hola mundo</a:t>
            </a:r>
            <a:r>
              <a:rPr lang="es-ES" sz="1600" dirty="0" smtClean="0"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”.</a:t>
            </a:r>
            <a:endParaRPr lang="es-ES_tradnl" sz="1600" dirty="0"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_tradnl" sz="3200" dirty="0" smtClean="0">
                <a:solidFill>
                  <a:schemeClr val="bg1">
                    <a:lumMod val="50000"/>
                  </a:schemeClr>
                </a:solidFill>
              </a:rPr>
              <a:t>Sistema Operativo: Definición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83568" y="1129308"/>
            <a:ext cx="4572000" cy="3277820"/>
          </a:xfrm>
          <a:prstGeom prst="rect">
            <a:avLst/>
          </a:prstGeom>
        </p:spPr>
        <p:txBody>
          <a:bodyPr>
            <a:spAutoFit/>
          </a:bodyPr>
          <a:lstStyle/>
          <a:p>
            <a:pPr marR="630555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i="1" dirty="0">
                <a:latin typeface="Arial" panose="020B0604020202020204" pitchFamily="34" charset="0"/>
                <a:ea typeface="MS PMincho"/>
                <a:cs typeface="Times New Roman" panose="02020603050405020304" pitchFamily="18" charset="0"/>
              </a:rPr>
              <a:t>Un sistema operativo es el principal programa que necesita ejecutar un dispositivo electrónico, este hace de intermediario (interface) entre el usuario y el dispositivo, es una aplicación de control que administra tanto el software como el hardware, teniendo prioridad absoluta sobre el resto de aplicaciones que se puedan ejecutar posteriormente. </a:t>
            </a:r>
            <a:endParaRPr lang="es-ES_tradnl" sz="1200" dirty="0">
              <a:effectLst/>
              <a:latin typeface="Arial" panose="020B0604020202020204" pitchFamily="34" charset="0"/>
              <a:ea typeface="MS PMincho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355976" y="4042413"/>
            <a:ext cx="4572000" cy="72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_tradnl" i="1" kern="1400" dirty="0">
                <a:solidFill>
                  <a:srgbClr val="BA122B"/>
                </a:solidFill>
                <a:latin typeface="Arial" panose="020B0604020202020204" pitchFamily="34" charset="0"/>
                <a:ea typeface="MS PGothic" panose="020B0600070205080204" pitchFamily="34" charset="-128"/>
                <a:cs typeface="Times New Roman" panose="02020603050405020304" pitchFamily="18" charset="0"/>
              </a:rPr>
              <a:t>Sin sistema operativo el dispositivo no funciona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932040" y="4782124"/>
            <a:ext cx="4572000" cy="3847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900" dirty="0">
                <a:hlinkClick r:id="rId2"/>
              </a:rPr>
              <a:t>https://</a:t>
            </a:r>
            <a:r>
              <a:rPr lang="es-ES" sz="900" dirty="0" smtClean="0">
                <a:hlinkClick r:id="rId2"/>
              </a:rPr>
              <a:t>cdn.pixabay.com/photo/2017/03/03/05/28/android-2113313_960_720.png</a:t>
            </a:r>
            <a:endParaRPr lang="es-ES" sz="900" dirty="0" smtClean="0"/>
          </a:p>
          <a:p>
            <a:endParaRPr lang="es-ES" sz="1000" dirty="0"/>
          </a:p>
        </p:txBody>
      </p:sp>
      <p:grpSp>
        <p:nvGrpSpPr>
          <p:cNvPr id="12" name="Grupo 11"/>
          <p:cNvGrpSpPr/>
          <p:nvPr/>
        </p:nvGrpSpPr>
        <p:grpSpPr>
          <a:xfrm>
            <a:off x="5645117" y="991219"/>
            <a:ext cx="2016223" cy="3168352"/>
            <a:chOff x="5645117" y="991219"/>
            <a:chExt cx="2016223" cy="3168352"/>
          </a:xfrm>
        </p:grpSpPr>
        <p:pic>
          <p:nvPicPr>
            <p:cNvPr id="7" name="Imagen 6" descr="Android Cellular · Free image on Pixabay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6" t="7157" r="37304" b="5269"/>
            <a:stretch/>
          </p:blipFill>
          <p:spPr>
            <a:xfrm>
              <a:off x="5652120" y="991219"/>
              <a:ext cx="1886708" cy="3168352"/>
            </a:xfrm>
            <a:prstGeom prst="rect">
              <a:avLst/>
            </a:prstGeom>
          </p:spPr>
        </p:pic>
        <p:sp>
          <p:nvSpPr>
            <p:cNvPr id="10" name="Señal de prohibido 9"/>
            <p:cNvSpPr/>
            <p:nvPr/>
          </p:nvSpPr>
          <p:spPr>
            <a:xfrm>
              <a:off x="6012161" y="1895800"/>
              <a:ext cx="1224136" cy="1207743"/>
            </a:xfrm>
            <a:prstGeom prst="noSmoking">
              <a:avLst>
                <a:gd name="adj" fmla="val 1179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1" name="Rectángulo 10"/>
            <p:cNvSpPr/>
            <p:nvPr/>
          </p:nvSpPr>
          <p:spPr>
            <a:xfrm rot="20141804">
              <a:off x="5645117" y="2284594"/>
              <a:ext cx="201622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 smtClean="0">
                  <a:ln w="12700">
                    <a:solidFill>
                      <a:schemeClr val="accent1"/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No funciona</a:t>
              </a:r>
              <a:endParaRPr lang="es-ES" sz="2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3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 fontScale="90000"/>
          </a:bodyPr>
          <a:lstStyle/>
          <a:p>
            <a:r>
              <a:rPr lang="es-ES_tradnl" sz="3200" dirty="0" smtClean="0">
                <a:solidFill>
                  <a:schemeClr val="bg1">
                    <a:lumMod val="50000"/>
                  </a:schemeClr>
                </a:solidFill>
              </a:rPr>
              <a:t>Sistemas operativos para dispositivos móviles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Imagen 8" descr="pas:actic:c2n2:modul_2:practica_7 [Formació del professorat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6"/>
          <a:stretch/>
        </p:blipFill>
        <p:spPr>
          <a:xfrm>
            <a:off x="1187624" y="1345332"/>
            <a:ext cx="3816424" cy="3667125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68423"/>
              </p:ext>
            </p:extLst>
          </p:nvPr>
        </p:nvGraphicFramePr>
        <p:xfrm>
          <a:off x="1187624" y="841276"/>
          <a:ext cx="6096000" cy="1153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535094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326806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415768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773887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603005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980306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537264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523711599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endParaRPr lang="es-ES_tradnl" sz="1000" dirty="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2018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2019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2020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2021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2022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2023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2024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36234180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Android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85,1%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86,1%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84,80%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85,00 %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85,30%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85,60%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85,70%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66148404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iOS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14,90%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13,90%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15,20%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15,00%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14,70%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14,40%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14,30%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888601678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Otros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>
                          <a:effectLst/>
                        </a:rPr>
                        <a:t>0,00%</a:t>
                      </a:r>
                      <a:endParaRPr lang="es-ES_tradnl" sz="100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_tradnl" sz="1000" dirty="0">
                          <a:effectLst/>
                        </a:rPr>
                        <a:t>0,00%</a:t>
                      </a:r>
                      <a:endParaRPr lang="es-ES_tradnl" sz="1000" dirty="0"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62093638"/>
                  </a:ext>
                </a:extLst>
              </a:tr>
            </a:tbl>
          </a:graphicData>
        </a:graphic>
      </p:graphicFrame>
      <p:pic>
        <p:nvPicPr>
          <p:cNvPr id="16" name="Imagen 15" descr="pas:actic:c2n2:modul_2:practica_7 [Formació del professorat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4" t="19611" b="27964"/>
          <a:stretch/>
        </p:blipFill>
        <p:spPr>
          <a:xfrm>
            <a:off x="5004090" y="1993404"/>
            <a:ext cx="2279534" cy="115212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7" name="Grupo 26"/>
          <p:cNvGrpSpPr/>
          <p:nvPr/>
        </p:nvGrpSpPr>
        <p:grpSpPr>
          <a:xfrm>
            <a:off x="1247975" y="3208094"/>
            <a:ext cx="6119903" cy="1804363"/>
            <a:chOff x="1247975" y="3208094"/>
            <a:chExt cx="6119903" cy="1804363"/>
          </a:xfrm>
        </p:grpSpPr>
        <p:sp>
          <p:nvSpPr>
            <p:cNvPr id="14" name="CuadroTexto 13"/>
            <p:cNvSpPr txBox="1"/>
            <p:nvPr/>
          </p:nvSpPr>
          <p:spPr>
            <a:xfrm>
              <a:off x="1247975" y="4054367"/>
              <a:ext cx="37207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 dirty="0" smtClean="0"/>
                <a:t> Android            iOS	</a:t>
              </a:r>
              <a:endParaRPr lang="es-ES" sz="2800" dirty="0"/>
            </a:p>
          </p:txBody>
        </p:sp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8461" y="3208094"/>
              <a:ext cx="1092769" cy="11991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/>
            <a:srcRect l="20838" r="31163"/>
            <a:stretch/>
          </p:blipFill>
          <p:spPr>
            <a:xfrm>
              <a:off x="6196920" y="3228170"/>
              <a:ext cx="1170958" cy="121350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5217" y="4420468"/>
              <a:ext cx="1088788" cy="591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2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_tradnl" sz="3200" dirty="0" smtClean="0">
                <a:solidFill>
                  <a:schemeClr val="bg1">
                    <a:lumMod val="50000"/>
                  </a:schemeClr>
                </a:solidFill>
              </a:rPr>
              <a:t>Comparativa de los S.O. iOS Vs Android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93785"/>
              </p:ext>
            </p:extLst>
          </p:nvPr>
        </p:nvGraphicFramePr>
        <p:xfrm>
          <a:off x="430362" y="913285"/>
          <a:ext cx="7632848" cy="38959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47835067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984989906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144680938"/>
                    </a:ext>
                  </a:extLst>
                </a:gridCol>
              </a:tblGrid>
              <a:tr h="5760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ES" sz="1100" dirty="0" smtClean="0">
                        <a:effectLst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</a:rPr>
                        <a:t>Compañía</a:t>
                      </a:r>
                      <a:endParaRPr lang="es-ES_tradnl" sz="8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Apple</a:t>
                      </a:r>
                      <a:endParaRPr lang="es-ES_tradn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Google</a:t>
                      </a:r>
                      <a:endParaRPr lang="es-ES_tradn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38995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Base SO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Unix y SOX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Linux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77957521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Personalización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Si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Si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1371295503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Última versión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iOS 14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11.0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2399665429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Asistente Virtual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effectLst/>
                        </a:rPr>
                        <a:t>Siri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 now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2514465883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Explorador por defecto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Safari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 Chrome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791982029"/>
                  </a:ext>
                </a:extLst>
              </a:tr>
              <a:tr h="2539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Dispositivos en los que funciona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Solo productos Apple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Muchos (Sansung,HTC,LG….)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3228855956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Idiomas soportados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32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34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3585043554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Apps 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2.2 millones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3.8 millones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4278634738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Tienda de Apps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App Store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Play Store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4229532739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Correo 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Correo </a:t>
                      </a:r>
                      <a:r>
                        <a:rPr lang="es-ES" sz="1200" dirty="0" smtClean="0">
                          <a:effectLst/>
                        </a:rPr>
                        <a:t>iOS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Gmail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3304580012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Copia de seguridad fotos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iCloud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Google Photos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3702287626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Almacenamiento en la nube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iCloud (5GB)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 Drive (15 GB)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3457172717"/>
                  </a:ext>
                </a:extLst>
              </a:tr>
              <a:tr h="22475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Seguridad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No lee los datos del usuario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</a:rPr>
                        <a:t>Google extrae tus datos</a:t>
                      </a:r>
                      <a:endParaRPr lang="es-ES_tradnl" sz="12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1137293507"/>
                  </a:ext>
                </a:extLst>
              </a:tr>
              <a:tr h="23675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Web oficial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https://www.apple.com/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</a:rPr>
                        <a:t>https://www.android.com/</a:t>
                      </a:r>
                      <a:endParaRPr lang="es-ES_tradnl" sz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Mincho"/>
                        <a:cs typeface="Times New Roman" panose="02020603050405020304" pitchFamily="18" charset="0"/>
                      </a:endParaRPr>
                    </a:p>
                  </a:txBody>
                  <a:tcPr marL="56283" marR="56283" marT="0" marB="0"/>
                </a:tc>
                <a:extLst>
                  <a:ext uri="{0D108BD9-81ED-4DB2-BD59-A6C34878D82A}">
                    <a16:rowId xmlns:a16="http://schemas.microsoft.com/office/drawing/2014/main" val="1088466233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948418" y="4841133"/>
            <a:ext cx="5575909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_tradnl" sz="9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Mincho"/>
                <a:cs typeface="Arial" panose="020B0604020202020204" pitchFamily="34" charset="0"/>
              </a:rPr>
              <a:t>Fuente: elaboración propia basada en la información de los fabricantes 2020.</a:t>
            </a:r>
            <a:endParaRPr kumimoji="0" lang="es-ES" altLang="es-ES_trad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868451"/>
            <a:ext cx="523825" cy="569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542" y="891803"/>
            <a:ext cx="549060" cy="5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¿Qué es una app?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367236" y="977002"/>
            <a:ext cx="3240000" cy="36933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spc="-5" dirty="0" smtClean="0">
                <a:latin typeface="Arial"/>
                <a:cs typeface="Arial"/>
              </a:rPr>
              <a:t>App </a:t>
            </a:r>
            <a:r>
              <a:rPr lang="es-ES" spc="-5" dirty="0" smtClean="0">
                <a:latin typeface="Arial"/>
                <a:cs typeface="Arial"/>
              </a:rPr>
              <a:t>abreviatura de la palabra inglesa </a:t>
            </a:r>
            <a:r>
              <a:rPr lang="es-ES" b="1" spc="-5" dirty="0" smtClean="0">
                <a:latin typeface="Arial"/>
                <a:cs typeface="Arial"/>
              </a:rPr>
              <a:t>app</a:t>
            </a:r>
            <a:r>
              <a:rPr lang="es-ES" spc="-5" dirty="0" smtClean="0">
                <a:latin typeface="Arial"/>
                <a:cs typeface="Arial"/>
              </a:rPr>
              <a:t>lication (aplicación, programa,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i="1" spc="-5" dirty="0"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i="1" spc="-5" dirty="0" smtClean="0">
                <a:latin typeface="Arial"/>
                <a:cs typeface="Arial"/>
              </a:rPr>
              <a:t>Software </a:t>
            </a:r>
            <a:r>
              <a:rPr lang="es-ES" spc="-5" dirty="0"/>
              <a:t>que se instala en un terminal  o dispositivo para la realización de  </a:t>
            </a:r>
            <a:r>
              <a:rPr lang="es-ES" dirty="0"/>
              <a:t>diferentes </a:t>
            </a:r>
            <a:r>
              <a:rPr lang="es-ES" spc="-5" dirty="0"/>
              <a:t>tipos de trabajos </a:t>
            </a:r>
            <a:r>
              <a:rPr lang="es-ES" dirty="0"/>
              <a:t>y tareas,  ampliando las múltiples  funcionalidades </a:t>
            </a:r>
            <a:r>
              <a:rPr lang="es-ES" spc="-5" dirty="0"/>
              <a:t>del equipo en el que  está instalada</a:t>
            </a:r>
          </a:p>
          <a:p>
            <a:endParaRPr lang="es-ES_tradnl" dirty="0"/>
          </a:p>
        </p:txBody>
      </p:sp>
      <p:pic>
        <p:nvPicPr>
          <p:cNvPr id="5" name="Imagen 4" descr="¿Cómo desarrollar Equipos de Trabajo que trabajen en Equipo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0" y="892999"/>
            <a:ext cx="3816424" cy="386132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139952" y="251498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79282F"/>
                </a:solidFill>
              </a:rPr>
              <a:t>Apps</a:t>
            </a:r>
            <a:endParaRPr lang="es-ES" b="1" dirty="0">
              <a:solidFill>
                <a:srgbClr val="79282F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547664" y="1188876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79282F"/>
                </a:solidFill>
              </a:rPr>
              <a:t>Sistema</a:t>
            </a:r>
          </a:p>
          <a:p>
            <a:r>
              <a:rPr lang="es-ES" b="1" dirty="0" smtClean="0">
                <a:solidFill>
                  <a:srgbClr val="79282F"/>
                </a:solidFill>
              </a:rPr>
              <a:t>Operativo</a:t>
            </a:r>
            <a:endParaRPr lang="es-ES" b="1" dirty="0">
              <a:solidFill>
                <a:srgbClr val="79282F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404077" y="271348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79282F"/>
                </a:solidFill>
              </a:rPr>
              <a:t>Dispositivo móvil</a:t>
            </a:r>
            <a:endParaRPr lang="es-ES" b="1" dirty="0">
              <a:solidFill>
                <a:srgbClr val="7928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6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85215" y="98725"/>
            <a:ext cx="8123396" cy="749118"/>
          </a:xfrm>
        </p:spPr>
        <p:txBody>
          <a:bodyPr>
            <a:normAutofit/>
          </a:bodyPr>
          <a:lstStyle/>
          <a:p>
            <a:r>
              <a:rPr lang="es-ES_tradnl" dirty="0" smtClean="0">
                <a:solidFill>
                  <a:schemeClr val="bg1">
                    <a:lumMod val="50000"/>
                  </a:schemeClr>
                </a:solidFill>
              </a:rPr>
              <a:t>Evolución de las aplicaciones móviles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439952194"/>
              </p:ext>
            </p:extLst>
          </p:nvPr>
        </p:nvGraphicFramePr>
        <p:xfrm>
          <a:off x="1331640" y="9132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64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115E5572-E0D0-754A-8ED8-01447BE75442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sharepoint/v3/field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UNIV N</Template>
  <TotalTime>10600</TotalTime>
  <Words>1505</Words>
  <Application>Microsoft Office PowerPoint</Application>
  <PresentationFormat>Presentación en pantalla (16:10)</PresentationFormat>
  <Paragraphs>282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26</vt:i4>
      </vt:variant>
    </vt:vector>
  </HeadingPairs>
  <TitlesOfParts>
    <vt:vector size="44" baseType="lpstr">
      <vt:lpstr>MS PGothic</vt:lpstr>
      <vt:lpstr>Alegreya Sans</vt:lpstr>
      <vt:lpstr>Arial</vt:lpstr>
      <vt:lpstr>Arial Black</vt:lpstr>
      <vt:lpstr>Bahnschrift SemiBold</vt:lpstr>
      <vt:lpstr>Calibri</vt:lpstr>
      <vt:lpstr>MS PMincho</vt:lpstr>
      <vt:lpstr>Roboto</vt:lpstr>
      <vt:lpstr>Roboto Black</vt:lpstr>
      <vt:lpstr>Roboto Light</vt:lpstr>
      <vt:lpstr>Roboto Regular</vt:lpstr>
      <vt:lpstr>Roboto Thin</vt:lpstr>
      <vt:lpstr>Times New Roman</vt:lpstr>
      <vt:lpstr>Waltograph UI</vt:lpstr>
      <vt:lpstr>Wingdings</vt:lpstr>
      <vt:lpstr>Plantilla_Nebrija ALB</vt:lpstr>
      <vt:lpstr>Diseño personalizado</vt:lpstr>
      <vt:lpstr>Plantilla UNIV N</vt:lpstr>
      <vt:lpstr>Presentación de PowerPoint</vt:lpstr>
      <vt:lpstr>Objetivos de la unidad</vt:lpstr>
      <vt:lpstr>Presentación de PowerPoint</vt:lpstr>
      <vt:lpstr>Introducción</vt:lpstr>
      <vt:lpstr>Sistema Operativo: Definición</vt:lpstr>
      <vt:lpstr>Sistemas operativos para dispositivos móviles</vt:lpstr>
      <vt:lpstr>Comparativa de los S.O. iOS Vs Android</vt:lpstr>
      <vt:lpstr>¿Qué es una app?</vt:lpstr>
      <vt:lpstr>Evolución de las aplicaciones móviles</vt:lpstr>
      <vt:lpstr>Tipos de aplicaciones por su programación</vt:lpstr>
      <vt:lpstr>Características de las apps por su estructura</vt:lpstr>
      <vt:lpstr>El concepto de “Mobile First”</vt:lpstr>
      <vt:lpstr>Diferentes tipos de amenazas tecnología móvil</vt:lpstr>
      <vt:lpstr>Consejos para la seguridad del móvil </vt:lpstr>
      <vt:lpstr>Seguridad en la tecnología móvil: Consejos</vt:lpstr>
      <vt:lpstr>Presentación de PowerPoint</vt:lpstr>
      <vt:lpstr>Programación - pensamiento computacional </vt:lpstr>
      <vt:lpstr>Aprender a programar en la escuela </vt:lpstr>
      <vt:lpstr>Creación de una app: thunkable </vt:lpstr>
      <vt:lpstr>Creación de una app: definición del proyecto </vt:lpstr>
      <vt:lpstr>Creación de una app: parámetros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Clara Vizoso</cp:lastModifiedBy>
  <cp:revision>384</cp:revision>
  <dcterms:created xsi:type="dcterms:W3CDTF">2017-05-18T15:43:14Z</dcterms:created>
  <dcterms:modified xsi:type="dcterms:W3CDTF">2021-01-24T17:48:52Z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